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4"/>
    <p:sldMasterId id="2147483840" r:id="rId5"/>
    <p:sldMasterId id="2147483896" r:id="rId6"/>
    <p:sldMasterId id="2147483908" r:id="rId7"/>
    <p:sldMasterId id="2147483932" r:id="rId8"/>
  </p:sldMasterIdLst>
  <p:notesMasterIdLst>
    <p:notesMasterId r:id="rId37"/>
  </p:notesMasterIdLst>
  <p:sldIdLst>
    <p:sldId id="257" r:id="rId9"/>
    <p:sldId id="258" r:id="rId10"/>
    <p:sldId id="596" r:id="rId11"/>
    <p:sldId id="504" r:id="rId12"/>
    <p:sldId id="578" r:id="rId13"/>
    <p:sldId id="620" r:id="rId14"/>
    <p:sldId id="563" r:id="rId15"/>
    <p:sldId id="631" r:id="rId16"/>
    <p:sldId id="624" r:id="rId17"/>
    <p:sldId id="593" r:id="rId18"/>
    <p:sldId id="1536" r:id="rId19"/>
    <p:sldId id="607" r:id="rId20"/>
    <p:sldId id="618" r:id="rId21"/>
    <p:sldId id="1537" r:id="rId22"/>
    <p:sldId id="642" r:id="rId23"/>
    <p:sldId id="1538" r:id="rId24"/>
    <p:sldId id="1539" r:id="rId25"/>
    <p:sldId id="645" r:id="rId26"/>
    <p:sldId id="256" r:id="rId27"/>
    <p:sldId id="1540" r:id="rId28"/>
    <p:sldId id="1541" r:id="rId29"/>
    <p:sldId id="1542" r:id="rId30"/>
    <p:sldId id="636" r:id="rId31"/>
    <p:sldId id="574" r:id="rId32"/>
    <p:sldId id="561" r:id="rId33"/>
    <p:sldId id="533" r:id="rId34"/>
    <p:sldId id="530" r:id="rId35"/>
    <p:sldId id="5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zonruiterconsulting@gmail.com" initials="g" lastIdx="4" clrIdx="0">
    <p:extLst>
      <p:ext uri="{19B8F6BF-5375-455C-9EA6-DF929625EA0E}">
        <p15:presenceInfo xmlns:p15="http://schemas.microsoft.com/office/powerpoint/2012/main" userId="2e41c61373bcd6f1" providerId="Windows Live"/>
      </p:ext>
    </p:extLst>
  </p:cmAuthor>
  <p:cmAuthor id="2" name="Maria" initials="M" lastIdx="17" clrIdx="1">
    <p:extLst>
      <p:ext uri="{19B8F6BF-5375-455C-9EA6-DF929625EA0E}">
        <p15:presenceInfo xmlns:p15="http://schemas.microsoft.com/office/powerpoint/2012/main" userId="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3889"/>
    <a:srgbClr val="B81EC0"/>
    <a:srgbClr val="0063AE"/>
    <a:srgbClr val="A6023F"/>
    <a:srgbClr val="0094B2"/>
    <a:srgbClr val="FA9600"/>
    <a:srgbClr val="6B7F0E"/>
    <a:srgbClr val="169B94"/>
    <a:srgbClr val="B42D8E"/>
    <a:srgbClr val="96C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022B9-EF98-45A2-B9B9-10D7DDC718D5}" v="230" dt="2020-11-29T14:26:55.262"/>
    <p1510:client id="{E8AE2940-84AF-4767-80CE-C53325FDA546}" v="2556" dt="2020-11-29T16:16:39.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autoAdjust="0"/>
    <p:restoredTop sz="95847" autoAdjust="0"/>
  </p:normalViewPr>
  <p:slideViewPr>
    <p:cSldViewPr snapToGrid="0">
      <p:cViewPr varScale="1">
        <p:scale>
          <a:sx n="114" d="100"/>
          <a:sy n="114" d="100"/>
        </p:scale>
        <p:origin x="106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da" userId="1ef07c3d-a01a-4369-b1de-4a7f1cfae2c5" providerId="ADAL" clId="{E8AE2940-84AF-4767-80CE-C53325FDA546}"/>
    <pc:docChg chg="undo custSel addSld delSld modSld sldOrd">
      <pc:chgData name="Gerda" userId="1ef07c3d-a01a-4369-b1de-4a7f1cfae2c5" providerId="ADAL" clId="{E8AE2940-84AF-4767-80CE-C53325FDA546}" dt="2020-11-24T21:57:10.974" v="1767" actId="1076"/>
      <pc:docMkLst>
        <pc:docMk/>
      </pc:docMkLst>
      <pc:sldChg chg="ord">
        <pc:chgData name="Gerda" userId="1ef07c3d-a01a-4369-b1de-4a7f1cfae2c5" providerId="ADAL" clId="{E8AE2940-84AF-4767-80CE-C53325FDA546}" dt="2020-11-24T21:36:30.137" v="1621"/>
        <pc:sldMkLst>
          <pc:docMk/>
          <pc:sldMk cId="1010208281" sldId="256"/>
        </pc:sldMkLst>
      </pc:sldChg>
      <pc:sldChg chg="modSp mod">
        <pc:chgData name="Gerda" userId="1ef07c3d-a01a-4369-b1de-4a7f1cfae2c5" providerId="ADAL" clId="{E8AE2940-84AF-4767-80CE-C53325FDA546}" dt="2020-11-24T20:57:58.029" v="389" actId="20577"/>
        <pc:sldMkLst>
          <pc:docMk/>
          <pc:sldMk cId="672158317" sldId="257"/>
        </pc:sldMkLst>
        <pc:spChg chg="mod">
          <ac:chgData name="Gerda" userId="1ef07c3d-a01a-4369-b1de-4a7f1cfae2c5" providerId="ADAL" clId="{E8AE2940-84AF-4767-80CE-C53325FDA546}" dt="2020-11-24T20:57:58.029" v="389" actId="20577"/>
          <ac:spMkLst>
            <pc:docMk/>
            <pc:sldMk cId="672158317" sldId="257"/>
            <ac:spMk id="2" creationId="{F4070DA5-180B-460A-B370-6DEDD5BE69DE}"/>
          </ac:spMkLst>
        </pc:spChg>
        <pc:spChg chg="mod">
          <ac:chgData name="Gerda" userId="1ef07c3d-a01a-4369-b1de-4a7f1cfae2c5" providerId="ADAL" clId="{E8AE2940-84AF-4767-80CE-C53325FDA546}" dt="2020-11-24T20:54:11.412" v="82" actId="20577"/>
          <ac:spMkLst>
            <pc:docMk/>
            <pc:sldMk cId="672158317" sldId="257"/>
            <ac:spMk id="5" creationId="{00000000-0000-0000-0000-000000000000}"/>
          </ac:spMkLst>
        </pc:spChg>
      </pc:sldChg>
      <pc:sldChg chg="modSp mod ord">
        <pc:chgData name="Gerda" userId="1ef07c3d-a01a-4369-b1de-4a7f1cfae2c5" providerId="ADAL" clId="{E8AE2940-84AF-4767-80CE-C53325FDA546}" dt="2020-11-24T21:19:24.958" v="1258" actId="20577"/>
        <pc:sldMkLst>
          <pc:docMk/>
          <pc:sldMk cId="2537195101" sldId="258"/>
        </pc:sldMkLst>
        <pc:spChg chg="mod">
          <ac:chgData name="Gerda" userId="1ef07c3d-a01a-4369-b1de-4a7f1cfae2c5" providerId="ADAL" clId="{E8AE2940-84AF-4767-80CE-C53325FDA546}" dt="2020-11-24T21:19:24.958" v="1258" actId="20577"/>
          <ac:spMkLst>
            <pc:docMk/>
            <pc:sldMk cId="2537195101" sldId="258"/>
            <ac:spMk id="2" creationId="{55D7AA0E-04D9-524E-A222-2EE83CEA3ABC}"/>
          </ac:spMkLst>
        </pc:spChg>
      </pc:sldChg>
      <pc:sldChg chg="modSp mod">
        <pc:chgData name="Gerda" userId="1ef07c3d-a01a-4369-b1de-4a7f1cfae2c5" providerId="ADAL" clId="{E8AE2940-84AF-4767-80CE-C53325FDA546}" dt="2020-11-24T21:43:51.783" v="1687"/>
        <pc:sldMkLst>
          <pc:docMk/>
          <pc:sldMk cId="1896139697" sldId="563"/>
        </pc:sldMkLst>
        <pc:spChg chg="mod">
          <ac:chgData name="Gerda" userId="1ef07c3d-a01a-4369-b1de-4a7f1cfae2c5" providerId="ADAL" clId="{E8AE2940-84AF-4767-80CE-C53325FDA546}" dt="2020-11-24T21:43:51.783" v="1687"/>
          <ac:spMkLst>
            <pc:docMk/>
            <pc:sldMk cId="1896139697" sldId="563"/>
            <ac:spMk id="4" creationId="{4C73D8BF-E4DC-46F5-8A9D-9A4F00FC7B29}"/>
          </ac:spMkLst>
        </pc:spChg>
        <pc:spChg chg="mod">
          <ac:chgData name="Gerda" userId="1ef07c3d-a01a-4369-b1de-4a7f1cfae2c5" providerId="ADAL" clId="{E8AE2940-84AF-4767-80CE-C53325FDA546}" dt="2020-11-24T21:17:59.822" v="1157" actId="20577"/>
          <ac:spMkLst>
            <pc:docMk/>
            <pc:sldMk cId="1896139697" sldId="563"/>
            <ac:spMk id="6" creationId="{BAAF1DA8-5140-4CE0-BD50-7A91EE039A14}"/>
          </ac:spMkLst>
        </pc:spChg>
      </pc:sldChg>
      <pc:sldChg chg="addSp delSp modSp mod">
        <pc:chgData name="Gerda" userId="1ef07c3d-a01a-4369-b1de-4a7f1cfae2c5" providerId="ADAL" clId="{E8AE2940-84AF-4767-80CE-C53325FDA546}" dt="2020-11-24T21:17:28.016" v="1145" actId="6549"/>
        <pc:sldMkLst>
          <pc:docMk/>
          <pc:sldMk cId="1875844737" sldId="578"/>
        </pc:sldMkLst>
        <pc:spChg chg="add mod">
          <ac:chgData name="Gerda" userId="1ef07c3d-a01a-4369-b1de-4a7f1cfae2c5" providerId="ADAL" clId="{E8AE2940-84AF-4767-80CE-C53325FDA546}" dt="2020-11-24T21:17:28.016" v="1145" actId="6549"/>
          <ac:spMkLst>
            <pc:docMk/>
            <pc:sldMk cId="1875844737" sldId="578"/>
            <ac:spMk id="6" creationId="{729F4DF7-42CB-476E-8716-79D3793FE50A}"/>
          </ac:spMkLst>
        </pc:spChg>
        <pc:spChg chg="del">
          <ac:chgData name="Gerda" userId="1ef07c3d-a01a-4369-b1de-4a7f1cfae2c5" providerId="ADAL" clId="{E8AE2940-84AF-4767-80CE-C53325FDA546}" dt="2020-11-24T21:12:09.256" v="920" actId="478"/>
          <ac:spMkLst>
            <pc:docMk/>
            <pc:sldMk cId="1875844737" sldId="578"/>
            <ac:spMk id="7" creationId="{EAD9BEE0-700A-7445-93B5-540C777ACF23}"/>
          </ac:spMkLst>
        </pc:spChg>
        <pc:spChg chg="del">
          <ac:chgData name="Gerda" userId="1ef07c3d-a01a-4369-b1de-4a7f1cfae2c5" providerId="ADAL" clId="{E8AE2940-84AF-4767-80CE-C53325FDA546}" dt="2020-11-24T21:12:12.380" v="921" actId="478"/>
          <ac:spMkLst>
            <pc:docMk/>
            <pc:sldMk cId="1875844737" sldId="578"/>
            <ac:spMk id="10" creationId="{4A277198-29CF-964C-86B3-F483BDB32773}"/>
          </ac:spMkLst>
        </pc:spChg>
        <pc:picChg chg="del">
          <ac:chgData name="Gerda" userId="1ef07c3d-a01a-4369-b1de-4a7f1cfae2c5" providerId="ADAL" clId="{E8AE2940-84AF-4767-80CE-C53325FDA546}" dt="2020-11-24T21:12:14.403" v="922" actId="478"/>
          <ac:picMkLst>
            <pc:docMk/>
            <pc:sldMk cId="1875844737" sldId="578"/>
            <ac:picMk id="11" creationId="{600809D2-5BD3-9140-AA9A-34292FE938F6}"/>
          </ac:picMkLst>
        </pc:picChg>
      </pc:sldChg>
      <pc:sldChg chg="addSp delSp modSp mod">
        <pc:chgData name="Gerda" userId="1ef07c3d-a01a-4369-b1de-4a7f1cfae2c5" providerId="ADAL" clId="{E8AE2940-84AF-4767-80CE-C53325FDA546}" dt="2020-11-24T21:57:10.974" v="1767" actId="1076"/>
        <pc:sldMkLst>
          <pc:docMk/>
          <pc:sldMk cId="1596297283" sldId="593"/>
        </pc:sldMkLst>
        <pc:spChg chg="add mod">
          <ac:chgData name="Gerda" userId="1ef07c3d-a01a-4369-b1de-4a7f1cfae2c5" providerId="ADAL" clId="{E8AE2940-84AF-4767-80CE-C53325FDA546}" dt="2020-11-24T21:57:10.974" v="1767" actId="1076"/>
          <ac:spMkLst>
            <pc:docMk/>
            <pc:sldMk cId="1596297283" sldId="593"/>
            <ac:spMk id="2" creationId="{EBB0733F-8285-488D-8981-E1DFD21E1359}"/>
          </ac:spMkLst>
        </pc:spChg>
        <pc:spChg chg="add mod">
          <ac:chgData name="Gerda" userId="1ef07c3d-a01a-4369-b1de-4a7f1cfae2c5" providerId="ADAL" clId="{E8AE2940-84AF-4767-80CE-C53325FDA546}" dt="2020-11-24T21:56:46.951" v="1733" actId="20577"/>
          <ac:spMkLst>
            <pc:docMk/>
            <pc:sldMk cId="1596297283" sldId="593"/>
            <ac:spMk id="6" creationId="{EB13AAFD-59F8-4D7D-96B8-43BE431B3E48}"/>
          </ac:spMkLst>
        </pc:spChg>
        <pc:spChg chg="del">
          <ac:chgData name="Gerda" userId="1ef07c3d-a01a-4369-b1de-4a7f1cfae2c5" providerId="ADAL" clId="{E8AE2940-84AF-4767-80CE-C53325FDA546}" dt="2020-11-24T21:56:08.927" v="1727" actId="478"/>
          <ac:spMkLst>
            <pc:docMk/>
            <pc:sldMk cId="1596297283" sldId="593"/>
            <ac:spMk id="7" creationId="{EAD9BEE0-700A-7445-93B5-540C777ACF23}"/>
          </ac:spMkLst>
        </pc:spChg>
        <pc:spChg chg="del">
          <ac:chgData name="Gerda" userId="1ef07c3d-a01a-4369-b1de-4a7f1cfae2c5" providerId="ADAL" clId="{E8AE2940-84AF-4767-80CE-C53325FDA546}" dt="2020-11-24T21:56:11.918" v="1728" actId="478"/>
          <ac:spMkLst>
            <pc:docMk/>
            <pc:sldMk cId="1596297283" sldId="593"/>
            <ac:spMk id="10" creationId="{4A277198-29CF-964C-86B3-F483BDB32773}"/>
          </ac:spMkLst>
        </pc:spChg>
        <pc:picChg chg="del">
          <ac:chgData name="Gerda" userId="1ef07c3d-a01a-4369-b1de-4a7f1cfae2c5" providerId="ADAL" clId="{E8AE2940-84AF-4767-80CE-C53325FDA546}" dt="2020-11-24T21:56:05.863" v="1726" actId="478"/>
          <ac:picMkLst>
            <pc:docMk/>
            <pc:sldMk cId="1596297283" sldId="593"/>
            <ac:picMk id="11" creationId="{600809D2-5BD3-9140-AA9A-34292FE938F6}"/>
          </ac:picMkLst>
        </pc:picChg>
      </pc:sldChg>
      <pc:sldChg chg="modSp add mod">
        <pc:chgData name="Gerda" userId="1ef07c3d-a01a-4369-b1de-4a7f1cfae2c5" providerId="ADAL" clId="{E8AE2940-84AF-4767-80CE-C53325FDA546}" dt="2020-11-24T21:09:13.720" v="919" actId="20577"/>
        <pc:sldMkLst>
          <pc:docMk/>
          <pc:sldMk cId="2136645490" sldId="596"/>
        </pc:sldMkLst>
        <pc:spChg chg="mod">
          <ac:chgData name="Gerda" userId="1ef07c3d-a01a-4369-b1de-4a7f1cfae2c5" providerId="ADAL" clId="{E8AE2940-84AF-4767-80CE-C53325FDA546}" dt="2020-11-24T21:09:13.720" v="919" actId="20577"/>
          <ac:spMkLst>
            <pc:docMk/>
            <pc:sldMk cId="2136645490" sldId="596"/>
            <ac:spMk id="2" creationId="{55D7AA0E-04D9-524E-A222-2EE83CEA3ABC}"/>
          </ac:spMkLst>
        </pc:spChg>
        <pc:spChg chg="mod">
          <ac:chgData name="Gerda" userId="1ef07c3d-a01a-4369-b1de-4a7f1cfae2c5" providerId="ADAL" clId="{E8AE2940-84AF-4767-80CE-C53325FDA546}" dt="2020-11-24T21:05:13.472" v="801" actId="14100"/>
          <ac:spMkLst>
            <pc:docMk/>
            <pc:sldMk cId="2136645490" sldId="596"/>
            <ac:spMk id="6" creationId="{BAAF1DA8-5140-4CE0-BD50-7A91EE039A14}"/>
          </ac:spMkLst>
        </pc:spChg>
      </pc:sldChg>
      <pc:sldChg chg="addSp delSp modSp new del mod">
        <pc:chgData name="Gerda" userId="1ef07c3d-a01a-4369-b1de-4a7f1cfae2c5" providerId="ADAL" clId="{E8AE2940-84AF-4767-80CE-C53325FDA546}" dt="2020-11-24T21:44:12.018" v="1688" actId="2696"/>
        <pc:sldMkLst>
          <pc:docMk/>
          <pc:sldMk cId="91503154" sldId="597"/>
        </pc:sldMkLst>
        <pc:spChg chg="del">
          <ac:chgData name="Gerda" userId="1ef07c3d-a01a-4369-b1de-4a7f1cfae2c5" providerId="ADAL" clId="{E8AE2940-84AF-4767-80CE-C53325FDA546}" dt="2020-11-24T21:22:34.776" v="1366" actId="478"/>
          <ac:spMkLst>
            <pc:docMk/>
            <pc:sldMk cId="91503154" sldId="597"/>
            <ac:spMk id="2" creationId="{58B7A87E-721C-4118-9CB7-F054CCB29CAF}"/>
          </ac:spMkLst>
        </pc:spChg>
        <pc:spChg chg="del">
          <ac:chgData name="Gerda" userId="1ef07c3d-a01a-4369-b1de-4a7f1cfae2c5" providerId="ADAL" clId="{E8AE2940-84AF-4767-80CE-C53325FDA546}" dt="2020-11-24T21:22:31.228" v="1365" actId="478"/>
          <ac:spMkLst>
            <pc:docMk/>
            <pc:sldMk cId="91503154" sldId="597"/>
            <ac:spMk id="3" creationId="{B3540344-E09A-4E6A-B81C-050CD8058F04}"/>
          </ac:spMkLst>
        </pc:spChg>
        <pc:spChg chg="add del mod">
          <ac:chgData name="Gerda" userId="1ef07c3d-a01a-4369-b1de-4a7f1cfae2c5" providerId="ADAL" clId="{E8AE2940-84AF-4767-80CE-C53325FDA546}" dt="2020-11-24T21:24:50.824" v="1398" actId="478"/>
          <ac:spMkLst>
            <pc:docMk/>
            <pc:sldMk cId="91503154" sldId="597"/>
            <ac:spMk id="4" creationId="{DF84F913-1F79-4F3A-895B-122EA1D842E1}"/>
          </ac:spMkLst>
        </pc:spChg>
        <pc:spChg chg="add del mod">
          <ac:chgData name="Gerda" userId="1ef07c3d-a01a-4369-b1de-4a7f1cfae2c5" providerId="ADAL" clId="{E8AE2940-84AF-4767-80CE-C53325FDA546}" dt="2020-11-24T21:24:21.228" v="1383" actId="478"/>
          <ac:spMkLst>
            <pc:docMk/>
            <pc:sldMk cId="91503154" sldId="597"/>
            <ac:spMk id="5" creationId="{EFA465A2-9D32-4D6E-91B5-61DAC523AE5E}"/>
          </ac:spMkLst>
        </pc:spChg>
        <pc:spChg chg="add del mod">
          <ac:chgData name="Gerda" userId="1ef07c3d-a01a-4369-b1de-4a7f1cfae2c5" providerId="ADAL" clId="{E8AE2940-84AF-4767-80CE-C53325FDA546}" dt="2020-11-24T21:24:54.419" v="1400" actId="478"/>
          <ac:spMkLst>
            <pc:docMk/>
            <pc:sldMk cId="91503154" sldId="597"/>
            <ac:spMk id="6" creationId="{DB6D1B42-BD47-43E6-91C7-D8C9C64571C2}"/>
          </ac:spMkLst>
        </pc:spChg>
        <pc:spChg chg="add mod">
          <ac:chgData name="Gerda" userId="1ef07c3d-a01a-4369-b1de-4a7f1cfae2c5" providerId="ADAL" clId="{E8AE2940-84AF-4767-80CE-C53325FDA546}" dt="2020-11-24T21:29:15.063" v="1454" actId="1076"/>
          <ac:spMkLst>
            <pc:docMk/>
            <pc:sldMk cId="91503154" sldId="597"/>
            <ac:spMk id="7" creationId="{E950CB04-5D06-4B04-9E70-129A69EFE963}"/>
          </ac:spMkLst>
        </pc:spChg>
        <pc:spChg chg="add del mod">
          <ac:chgData name="Gerda" userId="1ef07c3d-a01a-4369-b1de-4a7f1cfae2c5" providerId="ADAL" clId="{E8AE2940-84AF-4767-80CE-C53325FDA546}" dt="2020-11-24T21:24:48.902" v="1397" actId="478"/>
          <ac:spMkLst>
            <pc:docMk/>
            <pc:sldMk cId="91503154" sldId="597"/>
            <ac:spMk id="8" creationId="{CD436138-AEE2-47CF-8ACE-6D6F374F4683}"/>
          </ac:spMkLst>
        </pc:spChg>
        <pc:spChg chg="add del mod">
          <ac:chgData name="Gerda" userId="1ef07c3d-a01a-4369-b1de-4a7f1cfae2c5" providerId="ADAL" clId="{E8AE2940-84AF-4767-80CE-C53325FDA546}" dt="2020-11-24T21:24:52.469" v="1399" actId="478"/>
          <ac:spMkLst>
            <pc:docMk/>
            <pc:sldMk cId="91503154" sldId="597"/>
            <ac:spMk id="9" creationId="{D2614137-DAF4-488A-9879-B92C4DA5F302}"/>
          </ac:spMkLst>
        </pc:spChg>
        <pc:spChg chg="add mod">
          <ac:chgData name="Gerda" userId="1ef07c3d-a01a-4369-b1de-4a7f1cfae2c5" providerId="ADAL" clId="{E8AE2940-84AF-4767-80CE-C53325FDA546}" dt="2020-11-24T21:29:09.512" v="1453" actId="1076"/>
          <ac:spMkLst>
            <pc:docMk/>
            <pc:sldMk cId="91503154" sldId="597"/>
            <ac:spMk id="10" creationId="{044EF6F4-A626-4063-B3E1-C828E23B8966}"/>
          </ac:spMkLst>
        </pc:spChg>
        <pc:spChg chg="add mod">
          <ac:chgData name="Gerda" userId="1ef07c3d-a01a-4369-b1de-4a7f1cfae2c5" providerId="ADAL" clId="{E8AE2940-84AF-4767-80CE-C53325FDA546}" dt="2020-11-24T21:29:20.780" v="1455" actId="1076"/>
          <ac:spMkLst>
            <pc:docMk/>
            <pc:sldMk cId="91503154" sldId="597"/>
            <ac:spMk id="11" creationId="{5641F9B0-18EC-43E8-B8E0-6AAA91FD8BAD}"/>
          </ac:spMkLst>
        </pc:spChg>
        <pc:spChg chg="add mod">
          <ac:chgData name="Gerda" userId="1ef07c3d-a01a-4369-b1de-4a7f1cfae2c5" providerId="ADAL" clId="{E8AE2940-84AF-4767-80CE-C53325FDA546}" dt="2020-11-24T21:28:56.515" v="1451" actId="1076"/>
          <ac:spMkLst>
            <pc:docMk/>
            <pc:sldMk cId="91503154" sldId="597"/>
            <ac:spMk id="12" creationId="{764AB613-67E9-406F-A0EA-0F7FEAD0961C}"/>
          </ac:spMkLst>
        </pc:spChg>
        <pc:spChg chg="add mod">
          <ac:chgData name="Gerda" userId="1ef07c3d-a01a-4369-b1de-4a7f1cfae2c5" providerId="ADAL" clId="{E8AE2940-84AF-4767-80CE-C53325FDA546}" dt="2020-11-24T21:28:46.137" v="1450" actId="1076"/>
          <ac:spMkLst>
            <pc:docMk/>
            <pc:sldMk cId="91503154" sldId="597"/>
            <ac:spMk id="13" creationId="{8ABE3F69-693D-4C7B-A230-4DDD03A0AA4D}"/>
          </ac:spMkLst>
        </pc:spChg>
        <pc:spChg chg="add mod">
          <ac:chgData name="Gerda" userId="1ef07c3d-a01a-4369-b1de-4a7f1cfae2c5" providerId="ADAL" clId="{E8AE2940-84AF-4767-80CE-C53325FDA546}" dt="2020-11-24T21:31:06.423" v="1581" actId="1076"/>
          <ac:spMkLst>
            <pc:docMk/>
            <pc:sldMk cId="91503154" sldId="597"/>
            <ac:spMk id="14" creationId="{646676EB-FDE5-4FC0-9851-A6FB03074F22}"/>
          </ac:spMkLst>
        </pc:spChg>
        <pc:spChg chg="add mod">
          <ac:chgData name="Gerda" userId="1ef07c3d-a01a-4369-b1de-4a7f1cfae2c5" providerId="ADAL" clId="{E8AE2940-84AF-4767-80CE-C53325FDA546}" dt="2020-11-24T21:30:09.994" v="1494" actId="20577"/>
          <ac:spMkLst>
            <pc:docMk/>
            <pc:sldMk cId="91503154" sldId="597"/>
            <ac:spMk id="15" creationId="{BF4544A4-F6E0-48CE-AC69-54C9159B4E49}"/>
          </ac:spMkLst>
        </pc:spChg>
        <pc:spChg chg="add mod">
          <ac:chgData name="Gerda" userId="1ef07c3d-a01a-4369-b1de-4a7f1cfae2c5" providerId="ADAL" clId="{E8AE2940-84AF-4767-80CE-C53325FDA546}" dt="2020-11-24T21:30:22.913" v="1518" actId="1076"/>
          <ac:spMkLst>
            <pc:docMk/>
            <pc:sldMk cId="91503154" sldId="597"/>
            <ac:spMk id="16" creationId="{FB19EEC1-E099-456F-B9EB-D8657C118E14}"/>
          </ac:spMkLst>
        </pc:spChg>
        <pc:spChg chg="add mod">
          <ac:chgData name="Gerda" userId="1ef07c3d-a01a-4369-b1de-4a7f1cfae2c5" providerId="ADAL" clId="{E8AE2940-84AF-4767-80CE-C53325FDA546}" dt="2020-11-24T21:30:34.979" v="1536" actId="1076"/>
          <ac:spMkLst>
            <pc:docMk/>
            <pc:sldMk cId="91503154" sldId="597"/>
            <ac:spMk id="17" creationId="{F440CE32-F02D-4BC9-AE05-D3861AF3177B}"/>
          </ac:spMkLst>
        </pc:spChg>
        <pc:spChg chg="add mod">
          <ac:chgData name="Gerda" userId="1ef07c3d-a01a-4369-b1de-4a7f1cfae2c5" providerId="ADAL" clId="{E8AE2940-84AF-4767-80CE-C53325FDA546}" dt="2020-11-24T21:30:45.890" v="1556" actId="1076"/>
          <ac:spMkLst>
            <pc:docMk/>
            <pc:sldMk cId="91503154" sldId="597"/>
            <ac:spMk id="18" creationId="{7D1E3590-492C-4105-8447-CA532579A243}"/>
          </ac:spMkLst>
        </pc:spChg>
        <pc:spChg chg="add mod">
          <ac:chgData name="Gerda" userId="1ef07c3d-a01a-4369-b1de-4a7f1cfae2c5" providerId="ADAL" clId="{E8AE2940-84AF-4767-80CE-C53325FDA546}" dt="2020-11-24T21:31:12.170" v="1582" actId="1076"/>
          <ac:spMkLst>
            <pc:docMk/>
            <pc:sldMk cId="91503154" sldId="597"/>
            <ac:spMk id="19" creationId="{412231DF-55B7-4F8C-AF7F-D93EEDADB373}"/>
          </ac:spMkLst>
        </pc:spChg>
        <pc:spChg chg="add del mod">
          <ac:chgData name="Gerda" userId="1ef07c3d-a01a-4369-b1de-4a7f1cfae2c5" providerId="ADAL" clId="{E8AE2940-84AF-4767-80CE-C53325FDA546}" dt="2020-11-24T21:33:23.571" v="1606" actId="478"/>
          <ac:spMkLst>
            <pc:docMk/>
            <pc:sldMk cId="91503154" sldId="597"/>
            <ac:spMk id="20" creationId="{367F0E2B-7638-43BC-BF04-67F71A56FA1C}"/>
          </ac:spMkLst>
        </pc:spChg>
        <pc:spChg chg="add del mod">
          <ac:chgData name="Gerda" userId="1ef07c3d-a01a-4369-b1de-4a7f1cfae2c5" providerId="ADAL" clId="{E8AE2940-84AF-4767-80CE-C53325FDA546}" dt="2020-11-24T21:33:26.434" v="1607" actId="478"/>
          <ac:spMkLst>
            <pc:docMk/>
            <pc:sldMk cId="91503154" sldId="597"/>
            <ac:spMk id="21" creationId="{A08550AE-5162-4CCD-9B39-0AF0D6CF0AA7}"/>
          </ac:spMkLst>
        </pc:spChg>
      </pc:sldChg>
      <pc:sldChg chg="addSp delSp modSp add mod">
        <pc:chgData name="Gerda" userId="1ef07c3d-a01a-4369-b1de-4a7f1cfae2c5" providerId="ADAL" clId="{E8AE2940-84AF-4767-80CE-C53325FDA546}" dt="2020-11-24T21:47:36.141" v="1723" actId="1076"/>
        <pc:sldMkLst>
          <pc:docMk/>
          <pc:sldMk cId="1999362429" sldId="598"/>
        </pc:sldMkLst>
        <pc:spChg chg="add mod">
          <ac:chgData name="Gerda" userId="1ef07c3d-a01a-4369-b1de-4a7f1cfae2c5" providerId="ADAL" clId="{E8AE2940-84AF-4767-80CE-C53325FDA546}" dt="2020-11-24T21:47:36.141" v="1723" actId="1076"/>
          <ac:spMkLst>
            <pc:docMk/>
            <pc:sldMk cId="1999362429" sldId="598"/>
            <ac:spMk id="2" creationId="{81266D21-25A3-42AA-AB58-940B564B958A}"/>
          </ac:spMkLst>
        </pc:spChg>
        <pc:spChg chg="del">
          <ac:chgData name="Gerda" userId="1ef07c3d-a01a-4369-b1de-4a7f1cfae2c5" providerId="ADAL" clId="{E8AE2940-84AF-4767-80CE-C53325FDA546}" dt="2020-11-24T21:44:19.232" v="1689" actId="478"/>
          <ac:spMkLst>
            <pc:docMk/>
            <pc:sldMk cId="1999362429" sldId="598"/>
            <ac:spMk id="20" creationId="{367F0E2B-7638-43BC-BF04-67F71A56FA1C}"/>
          </ac:spMkLst>
        </pc:spChg>
        <pc:spChg chg="add del">
          <ac:chgData name="Gerda" userId="1ef07c3d-a01a-4369-b1de-4a7f1cfae2c5" providerId="ADAL" clId="{E8AE2940-84AF-4767-80CE-C53325FDA546}" dt="2020-11-24T21:34:04.297" v="1611" actId="478"/>
          <ac:spMkLst>
            <pc:docMk/>
            <pc:sldMk cId="1999362429" sldId="598"/>
            <ac:spMk id="21" creationId="{A08550AE-5162-4CCD-9B39-0AF0D6CF0AA7}"/>
          </ac:spMkLst>
        </pc:spChg>
        <pc:spChg chg="add mod">
          <ac:chgData name="Gerda" userId="1ef07c3d-a01a-4369-b1de-4a7f1cfae2c5" providerId="ADAL" clId="{E8AE2940-84AF-4767-80CE-C53325FDA546}" dt="2020-11-24T21:44:46.001" v="1690"/>
          <ac:spMkLst>
            <pc:docMk/>
            <pc:sldMk cId="1999362429" sldId="598"/>
            <ac:spMk id="22" creationId="{A40C7689-4788-4247-B488-284B83B5B41B}"/>
          </ac:spMkLst>
        </pc:spChg>
      </pc:sldChg>
      <pc:sldChg chg="addSp modSp add mod ord">
        <pc:chgData name="Gerda" userId="1ef07c3d-a01a-4369-b1de-4a7f1cfae2c5" providerId="ADAL" clId="{E8AE2940-84AF-4767-80CE-C53325FDA546}" dt="2020-11-24T21:48:58.181" v="1725" actId="1076"/>
        <pc:sldMkLst>
          <pc:docMk/>
          <pc:sldMk cId="1003299305" sldId="599"/>
        </pc:sldMkLst>
        <pc:spChg chg="add mod">
          <ac:chgData name="Gerda" userId="1ef07c3d-a01a-4369-b1de-4a7f1cfae2c5" providerId="ADAL" clId="{E8AE2940-84AF-4767-80CE-C53325FDA546}" dt="2020-11-24T21:48:58.181" v="1725" actId="1076"/>
          <ac:spMkLst>
            <pc:docMk/>
            <pc:sldMk cId="1003299305" sldId="599"/>
            <ac:spMk id="22" creationId="{6A0385AB-BF62-4CFE-ADA7-EE1120F1DF32}"/>
          </ac:spMkLst>
        </pc:spChg>
      </pc:sldChg>
    </pc:docChg>
  </pc:docChgLst>
  <pc:docChgLst>
    <pc:chgData name="Maria Sanchez-Keane" userId="bb7e4943-ae4c-47db-8338-82bd72b60cc9" providerId="ADAL" clId="{61D022B9-EF98-45A2-B9B9-10D7DDC718D5}"/>
    <pc:docChg chg="undo custSel addSld delSld modSld sldOrd delMainMaster">
      <pc:chgData name="Maria Sanchez-Keane" userId="bb7e4943-ae4c-47db-8338-82bd72b60cc9" providerId="ADAL" clId="{61D022B9-EF98-45A2-B9B9-10D7DDC718D5}" dt="2020-11-29T14:28:45.381" v="2271" actId="2711"/>
      <pc:docMkLst>
        <pc:docMk/>
      </pc:docMkLst>
      <pc:sldChg chg="del">
        <pc:chgData name="Maria Sanchez-Keane" userId="bb7e4943-ae4c-47db-8338-82bd72b60cc9" providerId="ADAL" clId="{61D022B9-EF98-45A2-B9B9-10D7DDC718D5}" dt="2020-11-29T13:16:33.790" v="631" actId="47"/>
        <pc:sldMkLst>
          <pc:docMk/>
          <pc:sldMk cId="1010208281" sldId="256"/>
        </pc:sldMkLst>
      </pc:sldChg>
      <pc:sldChg chg="addSp delSp modSp add mod">
        <pc:chgData name="Maria Sanchez-Keane" userId="bb7e4943-ae4c-47db-8338-82bd72b60cc9" providerId="ADAL" clId="{61D022B9-EF98-45A2-B9B9-10D7DDC718D5}" dt="2020-11-29T13:54:40.158" v="2061" actId="20577"/>
        <pc:sldMkLst>
          <pc:docMk/>
          <pc:sldMk cId="2871916604" sldId="256"/>
        </pc:sldMkLst>
        <pc:spChg chg="mod">
          <ac:chgData name="Maria Sanchez-Keane" userId="bb7e4943-ae4c-47db-8338-82bd72b60cc9" providerId="ADAL" clId="{61D022B9-EF98-45A2-B9B9-10D7DDC718D5}" dt="2020-11-29T13:54:30.796" v="2015" actId="20577"/>
          <ac:spMkLst>
            <pc:docMk/>
            <pc:sldMk cId="2871916604" sldId="256"/>
            <ac:spMk id="2" creationId="{5B5B4B59-80B1-439F-A455-6F3C659ABA8A}"/>
          </ac:spMkLst>
        </pc:spChg>
        <pc:spChg chg="mod">
          <ac:chgData name="Maria Sanchez-Keane" userId="bb7e4943-ae4c-47db-8338-82bd72b60cc9" providerId="ADAL" clId="{61D022B9-EF98-45A2-B9B9-10D7DDC718D5}" dt="2020-11-29T13:54:40.158" v="2061" actId="20577"/>
          <ac:spMkLst>
            <pc:docMk/>
            <pc:sldMk cId="2871916604" sldId="256"/>
            <ac:spMk id="3" creationId="{996A7CAE-248D-4589-ADFB-89FF6EBB68BC}"/>
          </ac:spMkLst>
        </pc:spChg>
        <pc:spChg chg="del">
          <ac:chgData name="Maria Sanchez-Keane" userId="bb7e4943-ae4c-47db-8338-82bd72b60cc9" providerId="ADAL" clId="{61D022B9-EF98-45A2-B9B9-10D7DDC718D5}" dt="2020-11-29T13:54:27.639" v="2009" actId="26606"/>
          <ac:spMkLst>
            <pc:docMk/>
            <pc:sldMk cId="2871916604" sldId="256"/>
            <ac:spMk id="20" creationId="{BB3B2C43-5E36-4768-8319-6752D24B47E9}"/>
          </ac:spMkLst>
        </pc:spChg>
        <pc:spChg chg="del">
          <ac:chgData name="Maria Sanchez-Keane" userId="bb7e4943-ae4c-47db-8338-82bd72b60cc9" providerId="ADAL" clId="{61D022B9-EF98-45A2-B9B9-10D7DDC718D5}" dt="2020-11-29T13:54:27.639" v="2009" actId="26606"/>
          <ac:spMkLst>
            <pc:docMk/>
            <pc:sldMk cId="2871916604" sldId="256"/>
            <ac:spMk id="21" creationId="{B044326E-7BB3-4929-BE33-05CA64DBB248}"/>
          </ac:spMkLst>
        </pc:spChg>
        <pc:spChg chg="del">
          <ac:chgData name="Maria Sanchez-Keane" userId="bb7e4943-ae4c-47db-8338-82bd72b60cc9" providerId="ADAL" clId="{61D022B9-EF98-45A2-B9B9-10D7DDC718D5}" dt="2020-11-29T13:54:27.639" v="2009" actId="26606"/>
          <ac:spMkLst>
            <pc:docMk/>
            <pc:sldMk cId="2871916604" sldId="256"/>
            <ac:spMk id="22" creationId="{731CF4E0-AA2D-43CA-A528-C52FB158244A}"/>
          </ac:spMkLst>
        </pc:spChg>
        <pc:spChg chg="del">
          <ac:chgData name="Maria Sanchez-Keane" userId="bb7e4943-ae4c-47db-8338-82bd72b60cc9" providerId="ADAL" clId="{61D022B9-EF98-45A2-B9B9-10D7DDC718D5}" dt="2020-11-29T13:54:27.639" v="2009" actId="26606"/>
          <ac:spMkLst>
            <pc:docMk/>
            <pc:sldMk cId="2871916604" sldId="256"/>
            <ac:spMk id="24" creationId="{3B083774-A903-4B1B-BC6A-94C1F048E82B}"/>
          </ac:spMkLst>
        </pc:spChg>
        <pc:spChg chg="add">
          <ac:chgData name="Maria Sanchez-Keane" userId="bb7e4943-ae4c-47db-8338-82bd72b60cc9" providerId="ADAL" clId="{61D022B9-EF98-45A2-B9B9-10D7DDC718D5}" dt="2020-11-29T13:54:27.639" v="2009" actId="26606"/>
          <ac:spMkLst>
            <pc:docMk/>
            <pc:sldMk cId="2871916604" sldId="256"/>
            <ac:spMk id="30" creationId="{24EF3E42-675E-4E84-AA5A-E233060C0D3C}"/>
          </ac:spMkLst>
        </pc:spChg>
        <pc:spChg chg="add">
          <ac:chgData name="Maria Sanchez-Keane" userId="bb7e4943-ae4c-47db-8338-82bd72b60cc9" providerId="ADAL" clId="{61D022B9-EF98-45A2-B9B9-10D7DDC718D5}" dt="2020-11-29T13:54:27.639" v="2009" actId="26606"/>
          <ac:spMkLst>
            <pc:docMk/>
            <pc:sldMk cId="2871916604" sldId="256"/>
            <ac:spMk id="32" creationId="{0F3B65B4-B443-446A-9981-E6E89B0B75C1}"/>
          </ac:spMkLst>
        </pc:spChg>
        <pc:spChg chg="add">
          <ac:chgData name="Maria Sanchez-Keane" userId="bb7e4943-ae4c-47db-8338-82bd72b60cc9" providerId="ADAL" clId="{61D022B9-EF98-45A2-B9B9-10D7DDC718D5}" dt="2020-11-29T13:54:27.639" v="2009" actId="26606"/>
          <ac:spMkLst>
            <pc:docMk/>
            <pc:sldMk cId="2871916604" sldId="256"/>
            <ac:spMk id="34" creationId="{12FD6970-15B8-49A1-B818-28F5A444F8CA}"/>
          </ac:spMkLst>
        </pc:spChg>
        <pc:picChg chg="mod ord">
          <ac:chgData name="Maria Sanchez-Keane" userId="bb7e4943-ae4c-47db-8338-82bd72b60cc9" providerId="ADAL" clId="{61D022B9-EF98-45A2-B9B9-10D7DDC718D5}" dt="2020-11-29T13:54:27.639" v="2009" actId="26606"/>
          <ac:picMkLst>
            <pc:docMk/>
            <pc:sldMk cId="2871916604" sldId="256"/>
            <ac:picMk id="23" creationId="{3E5BA9ED-273D-4147-A240-909784ECA34B}"/>
          </ac:picMkLst>
        </pc:picChg>
        <pc:cxnChg chg="del">
          <ac:chgData name="Maria Sanchez-Keane" userId="bb7e4943-ae4c-47db-8338-82bd72b60cc9" providerId="ADAL" clId="{61D022B9-EF98-45A2-B9B9-10D7DDC718D5}" dt="2020-11-29T13:54:27.639" v="2009" actId="26606"/>
          <ac:cxnSpMkLst>
            <pc:docMk/>
            <pc:sldMk cId="2871916604" sldId="256"/>
            <ac:cxnSpMk id="19" creationId="{C5B335DD-3163-4EC5-8B6B-2AB53E64D11A}"/>
          </ac:cxnSpMkLst>
        </pc:cxnChg>
        <pc:cxnChg chg="del">
          <ac:chgData name="Maria Sanchez-Keane" userId="bb7e4943-ae4c-47db-8338-82bd72b60cc9" providerId="ADAL" clId="{61D022B9-EF98-45A2-B9B9-10D7DDC718D5}" dt="2020-11-29T13:54:27.639" v="2009" actId="26606"/>
          <ac:cxnSpMkLst>
            <pc:docMk/>
            <pc:sldMk cId="2871916604" sldId="256"/>
            <ac:cxnSpMk id="25" creationId="{5D5FB189-1F48-4A47-B036-6AF7E11A8E7B}"/>
          </ac:cxnSpMkLst>
        </pc:cxnChg>
        <pc:cxnChg chg="add">
          <ac:chgData name="Maria Sanchez-Keane" userId="bb7e4943-ae4c-47db-8338-82bd72b60cc9" providerId="ADAL" clId="{61D022B9-EF98-45A2-B9B9-10D7DDC718D5}" dt="2020-11-29T13:54:27.639" v="2009" actId="26606"/>
          <ac:cxnSpMkLst>
            <pc:docMk/>
            <pc:sldMk cId="2871916604" sldId="256"/>
            <ac:cxnSpMk id="36" creationId="{FD6C387B-06BE-490B-A22D-8EA8A67AA87E}"/>
          </ac:cxnSpMkLst>
        </pc:cxnChg>
        <pc:cxnChg chg="add">
          <ac:chgData name="Maria Sanchez-Keane" userId="bb7e4943-ae4c-47db-8338-82bd72b60cc9" providerId="ADAL" clId="{61D022B9-EF98-45A2-B9B9-10D7DDC718D5}" dt="2020-11-29T13:54:27.639" v="2009" actId="26606"/>
          <ac:cxnSpMkLst>
            <pc:docMk/>
            <pc:sldMk cId="2871916604" sldId="256"/>
            <ac:cxnSpMk id="38" creationId="{94DCE841-D2A0-408E-8F2F-990D0105E2FE}"/>
          </ac:cxnSpMkLst>
        </pc:cxnChg>
      </pc:sldChg>
      <pc:sldChg chg="modSp mod">
        <pc:chgData name="Maria Sanchez-Keane" userId="bb7e4943-ae4c-47db-8338-82bd72b60cc9" providerId="ADAL" clId="{61D022B9-EF98-45A2-B9B9-10D7DDC718D5}" dt="2020-11-29T12:43:30.485" v="2" actId="122"/>
        <pc:sldMkLst>
          <pc:docMk/>
          <pc:sldMk cId="672158317" sldId="257"/>
        </pc:sldMkLst>
        <pc:spChg chg="mod">
          <ac:chgData name="Maria Sanchez-Keane" userId="bb7e4943-ae4c-47db-8338-82bd72b60cc9" providerId="ADAL" clId="{61D022B9-EF98-45A2-B9B9-10D7DDC718D5}" dt="2020-11-29T12:43:30.485" v="2" actId="122"/>
          <ac:spMkLst>
            <pc:docMk/>
            <pc:sldMk cId="672158317" sldId="257"/>
            <ac:spMk id="2" creationId="{F4070DA5-180B-460A-B370-6DEDD5BE69DE}"/>
          </ac:spMkLst>
        </pc:spChg>
      </pc:sldChg>
      <pc:sldChg chg="add del">
        <pc:chgData name="Maria Sanchez-Keane" userId="bb7e4943-ae4c-47db-8338-82bd72b60cc9" providerId="ADAL" clId="{61D022B9-EF98-45A2-B9B9-10D7DDC718D5}" dt="2020-11-29T14:04:07.571" v="2231" actId="47"/>
        <pc:sldMkLst>
          <pc:docMk/>
          <pc:sldMk cId="2141447648" sldId="529"/>
        </pc:sldMkLst>
      </pc:sldChg>
      <pc:sldChg chg="addSp modSp add del mod modClrScheme delCm chgLayout">
        <pc:chgData name="Maria Sanchez-Keane" userId="bb7e4943-ae4c-47db-8338-82bd72b60cc9" providerId="ADAL" clId="{61D022B9-EF98-45A2-B9B9-10D7DDC718D5}" dt="2020-11-29T14:06:24.913" v="2266" actId="1076"/>
        <pc:sldMkLst>
          <pc:docMk/>
          <pc:sldMk cId="75272301" sldId="530"/>
        </pc:sldMkLst>
        <pc:spChg chg="mod ord">
          <ac:chgData name="Maria Sanchez-Keane" userId="bb7e4943-ae4c-47db-8338-82bd72b60cc9" providerId="ADAL" clId="{61D022B9-EF98-45A2-B9B9-10D7DDC718D5}" dt="2020-11-29T14:05:19.625" v="2241" actId="1076"/>
          <ac:spMkLst>
            <pc:docMk/>
            <pc:sldMk cId="75272301" sldId="530"/>
            <ac:spMk id="4" creationId="{C75B43D2-649E-4803-A282-53FAC90D7534}"/>
          </ac:spMkLst>
        </pc:spChg>
        <pc:spChg chg="mod ord">
          <ac:chgData name="Maria Sanchez-Keane" userId="bb7e4943-ae4c-47db-8338-82bd72b60cc9" providerId="ADAL" clId="{61D022B9-EF98-45A2-B9B9-10D7DDC718D5}" dt="2020-11-29T14:05:34.161" v="2256" actId="14100"/>
          <ac:spMkLst>
            <pc:docMk/>
            <pc:sldMk cId="75272301" sldId="530"/>
            <ac:spMk id="5" creationId="{E9724A22-0CCB-4FF4-A71E-FD8813684C57}"/>
          </ac:spMkLst>
        </pc:spChg>
        <pc:spChg chg="add mod">
          <ac:chgData name="Maria Sanchez-Keane" userId="bb7e4943-ae4c-47db-8338-82bd72b60cc9" providerId="ADAL" clId="{61D022B9-EF98-45A2-B9B9-10D7DDC718D5}" dt="2020-11-29T14:05:09.457" v="2238"/>
          <ac:spMkLst>
            <pc:docMk/>
            <pc:sldMk cId="75272301" sldId="530"/>
            <ac:spMk id="6" creationId="{ADF9CF7C-09E9-4D00-8480-A8181C917AAE}"/>
          </ac:spMkLst>
        </pc:spChg>
        <pc:spChg chg="add mod">
          <ac:chgData name="Maria Sanchez-Keane" userId="bb7e4943-ae4c-47db-8338-82bd72b60cc9" providerId="ADAL" clId="{61D022B9-EF98-45A2-B9B9-10D7DDC718D5}" dt="2020-11-29T14:06:21.182" v="2265" actId="1076"/>
          <ac:spMkLst>
            <pc:docMk/>
            <pc:sldMk cId="75272301" sldId="530"/>
            <ac:spMk id="7" creationId="{CBD3304F-F3E0-45E6-AD18-FEEA7D9AE02F}"/>
          </ac:spMkLst>
        </pc:spChg>
        <pc:spChg chg="add mod">
          <ac:chgData name="Maria Sanchez-Keane" userId="bb7e4943-ae4c-47db-8338-82bd72b60cc9" providerId="ADAL" clId="{61D022B9-EF98-45A2-B9B9-10D7DDC718D5}" dt="2020-11-29T14:06:24.913" v="2266" actId="1076"/>
          <ac:spMkLst>
            <pc:docMk/>
            <pc:sldMk cId="75272301" sldId="530"/>
            <ac:spMk id="8" creationId="{55E67038-F30D-4FFC-9FAF-0B34D276A3A4}"/>
          </ac:spMkLst>
        </pc:spChg>
      </pc:sldChg>
      <pc:sldChg chg="addSp modSp add del mod modTransition modClrScheme chgLayout">
        <pc:chgData name="Maria Sanchez-Keane" userId="bb7e4943-ae4c-47db-8338-82bd72b60cc9" providerId="ADAL" clId="{61D022B9-EF98-45A2-B9B9-10D7DDC718D5}" dt="2020-11-29T14:28:45.381" v="2271" actId="2711"/>
        <pc:sldMkLst>
          <pc:docMk/>
          <pc:sldMk cId="1275419358" sldId="533"/>
        </pc:sldMkLst>
        <pc:spChg chg="mod ord">
          <ac:chgData name="Maria Sanchez-Keane" userId="bb7e4943-ae4c-47db-8338-82bd72b60cc9" providerId="ADAL" clId="{61D022B9-EF98-45A2-B9B9-10D7DDC718D5}" dt="2020-11-29T14:03:37.396" v="2214" actId="1076"/>
          <ac:spMkLst>
            <pc:docMk/>
            <pc:sldMk cId="1275419358" sldId="533"/>
            <ac:spMk id="2" creationId="{89AB9718-1436-4E59-9593-D3BFE5DD7310}"/>
          </ac:spMkLst>
        </pc:spChg>
        <pc:spChg chg="mod ord">
          <ac:chgData name="Maria Sanchez-Keane" userId="bb7e4943-ae4c-47db-8338-82bd72b60cc9" providerId="ADAL" clId="{61D022B9-EF98-45A2-B9B9-10D7DDC718D5}" dt="2020-11-29T14:28:45.381" v="2271" actId="2711"/>
          <ac:spMkLst>
            <pc:docMk/>
            <pc:sldMk cId="1275419358" sldId="533"/>
            <ac:spMk id="3" creationId="{8788DC5F-B53A-4ED5-BE1C-AFAB82F55F04}"/>
          </ac:spMkLst>
        </pc:spChg>
        <pc:spChg chg="add mod">
          <ac:chgData name="Maria Sanchez-Keane" userId="bb7e4943-ae4c-47db-8338-82bd72b60cc9" providerId="ADAL" clId="{61D022B9-EF98-45A2-B9B9-10D7DDC718D5}" dt="2020-11-29T14:03:57.563" v="2228" actId="6549"/>
          <ac:spMkLst>
            <pc:docMk/>
            <pc:sldMk cId="1275419358" sldId="533"/>
            <ac:spMk id="4" creationId="{9B0C19B4-B0E0-4A95-B0EA-63E933DFDEF4}"/>
          </ac:spMkLst>
        </pc:spChg>
      </pc:sldChg>
      <pc:sldChg chg="modSp add del mod">
        <pc:chgData name="Maria Sanchez-Keane" userId="bb7e4943-ae4c-47db-8338-82bd72b60cc9" providerId="ADAL" clId="{61D022B9-EF98-45A2-B9B9-10D7DDC718D5}" dt="2020-11-29T14:04:03.626" v="2230" actId="47"/>
        <pc:sldMkLst>
          <pc:docMk/>
          <pc:sldMk cId="3856560149" sldId="534"/>
        </pc:sldMkLst>
        <pc:spChg chg="mod">
          <ac:chgData name="Maria Sanchez-Keane" userId="bb7e4943-ae4c-47db-8338-82bd72b60cc9" providerId="ADAL" clId="{61D022B9-EF98-45A2-B9B9-10D7DDC718D5}" dt="2020-11-29T13:36:18.596" v="1370"/>
          <ac:spMkLst>
            <pc:docMk/>
            <pc:sldMk cId="3856560149" sldId="534"/>
            <ac:spMk id="3" creationId="{948FF9AF-0EB0-4478-8433-3BCBB3B7D908}"/>
          </ac:spMkLst>
        </pc:spChg>
      </pc:sldChg>
      <pc:sldChg chg="add del">
        <pc:chgData name="Maria Sanchez-Keane" userId="bb7e4943-ae4c-47db-8338-82bd72b60cc9" providerId="ADAL" clId="{61D022B9-EF98-45A2-B9B9-10D7DDC718D5}" dt="2020-11-29T13:36:21.284" v="1371"/>
        <pc:sldMkLst>
          <pc:docMk/>
          <pc:sldMk cId="537330529" sldId="561"/>
        </pc:sldMkLst>
      </pc:sldChg>
      <pc:sldChg chg="modSp mod">
        <pc:chgData name="Maria Sanchez-Keane" userId="bb7e4943-ae4c-47db-8338-82bd72b60cc9" providerId="ADAL" clId="{61D022B9-EF98-45A2-B9B9-10D7DDC718D5}" dt="2020-11-29T13:16:25.976" v="630" actId="6549"/>
        <pc:sldMkLst>
          <pc:docMk/>
          <pc:sldMk cId="3135042796" sldId="574"/>
        </pc:sldMkLst>
        <pc:spChg chg="mod">
          <ac:chgData name="Maria Sanchez-Keane" userId="bb7e4943-ae4c-47db-8338-82bd72b60cc9" providerId="ADAL" clId="{61D022B9-EF98-45A2-B9B9-10D7DDC718D5}" dt="2020-11-29T13:16:25.976" v="630" actId="6549"/>
          <ac:spMkLst>
            <pc:docMk/>
            <pc:sldMk cId="3135042796" sldId="574"/>
            <ac:spMk id="7" creationId="{8E4680B1-3B3E-4635-A9B0-634B6EF164F4}"/>
          </ac:spMkLst>
        </pc:spChg>
      </pc:sldChg>
      <pc:sldChg chg="modSp mod">
        <pc:chgData name="Maria Sanchez-Keane" userId="bb7e4943-ae4c-47db-8338-82bd72b60cc9" providerId="ADAL" clId="{61D022B9-EF98-45A2-B9B9-10D7DDC718D5}" dt="2020-11-29T14:25:03.193" v="2269" actId="108"/>
        <pc:sldMkLst>
          <pc:docMk/>
          <pc:sldMk cId="2136645490" sldId="596"/>
        </pc:sldMkLst>
        <pc:spChg chg="mod">
          <ac:chgData name="Maria Sanchez-Keane" userId="bb7e4943-ae4c-47db-8338-82bd72b60cc9" providerId="ADAL" clId="{61D022B9-EF98-45A2-B9B9-10D7DDC718D5}" dt="2020-11-29T14:25:03.193" v="2269" actId="108"/>
          <ac:spMkLst>
            <pc:docMk/>
            <pc:sldMk cId="2136645490" sldId="596"/>
            <ac:spMk id="2" creationId="{55D7AA0E-04D9-524E-A222-2EE83CEA3ABC}"/>
          </ac:spMkLst>
        </pc:spChg>
      </pc:sldChg>
      <pc:sldChg chg="modSp add del mod">
        <pc:chgData name="Maria Sanchez-Keane" userId="bb7e4943-ae4c-47db-8338-82bd72b60cc9" providerId="ADAL" clId="{61D022B9-EF98-45A2-B9B9-10D7DDC718D5}" dt="2020-11-29T14:03:59.969" v="2229" actId="47"/>
        <pc:sldMkLst>
          <pc:docMk/>
          <pc:sldMk cId="2175812748" sldId="597"/>
        </pc:sldMkLst>
        <pc:spChg chg="mod">
          <ac:chgData name="Maria Sanchez-Keane" userId="bb7e4943-ae4c-47db-8338-82bd72b60cc9" providerId="ADAL" clId="{61D022B9-EF98-45A2-B9B9-10D7DDC718D5}" dt="2020-11-29T14:03:26.957" v="2210" actId="27636"/>
          <ac:spMkLst>
            <pc:docMk/>
            <pc:sldMk cId="2175812748" sldId="597"/>
            <ac:spMk id="3" creationId="{1510E46C-9BA5-4B65-8315-38117D7DB1E7}"/>
          </ac:spMkLst>
        </pc:spChg>
      </pc:sldChg>
      <pc:sldChg chg="modSp add del mod">
        <pc:chgData name="Maria Sanchez-Keane" userId="bb7e4943-ae4c-47db-8338-82bd72b60cc9" providerId="ADAL" clId="{61D022B9-EF98-45A2-B9B9-10D7DDC718D5}" dt="2020-11-29T14:06:27.698" v="2267" actId="47"/>
        <pc:sldMkLst>
          <pc:docMk/>
          <pc:sldMk cId="287499408" sldId="598"/>
        </pc:sldMkLst>
        <pc:spChg chg="mod">
          <ac:chgData name="Maria Sanchez-Keane" userId="bb7e4943-ae4c-47db-8338-82bd72b60cc9" providerId="ADAL" clId="{61D022B9-EF98-45A2-B9B9-10D7DDC718D5}" dt="2020-11-29T13:36:18.596" v="1370"/>
          <ac:spMkLst>
            <pc:docMk/>
            <pc:sldMk cId="287499408" sldId="598"/>
            <ac:spMk id="3" creationId="{F49CED4E-763A-4ABA-8607-8444EAC653F0}"/>
          </ac:spMkLst>
        </pc:spChg>
      </pc:sldChg>
      <pc:sldChg chg="modSp mod">
        <pc:chgData name="Maria Sanchez-Keane" userId="bb7e4943-ae4c-47db-8338-82bd72b60cc9" providerId="ADAL" clId="{61D022B9-EF98-45A2-B9B9-10D7DDC718D5}" dt="2020-11-29T12:54:25.684" v="215" actId="1076"/>
        <pc:sldMkLst>
          <pc:docMk/>
          <pc:sldMk cId="1112242644" sldId="607"/>
        </pc:sldMkLst>
        <pc:spChg chg="mod">
          <ac:chgData name="Maria Sanchez-Keane" userId="bb7e4943-ae4c-47db-8338-82bd72b60cc9" providerId="ADAL" clId="{61D022B9-EF98-45A2-B9B9-10D7DDC718D5}" dt="2020-11-29T12:53:40.997" v="204" actId="14100"/>
          <ac:spMkLst>
            <pc:docMk/>
            <pc:sldMk cId="1112242644" sldId="607"/>
            <ac:spMk id="2" creationId="{EB96B8E8-6DCD-4BEF-A2F2-5877CFC896B6}"/>
          </ac:spMkLst>
        </pc:spChg>
        <pc:spChg chg="mod">
          <ac:chgData name="Maria Sanchez-Keane" userId="bb7e4943-ae4c-47db-8338-82bd72b60cc9" providerId="ADAL" clId="{61D022B9-EF98-45A2-B9B9-10D7DDC718D5}" dt="2020-11-29T12:54:14.959" v="214" actId="1076"/>
          <ac:spMkLst>
            <pc:docMk/>
            <pc:sldMk cId="1112242644" sldId="607"/>
            <ac:spMk id="3" creationId="{3E0A8E6D-DB95-41B9-858D-D9EF8ED97967}"/>
          </ac:spMkLst>
        </pc:spChg>
        <pc:picChg chg="mod">
          <ac:chgData name="Maria Sanchez-Keane" userId="bb7e4943-ae4c-47db-8338-82bd72b60cc9" providerId="ADAL" clId="{61D022B9-EF98-45A2-B9B9-10D7DDC718D5}" dt="2020-11-29T12:54:25.684" v="215" actId="1076"/>
          <ac:picMkLst>
            <pc:docMk/>
            <pc:sldMk cId="1112242644" sldId="607"/>
            <ac:picMk id="5" creationId="{CD12D641-195F-4134-A2FD-CFB6C133BB5F}"/>
          </ac:picMkLst>
        </pc:picChg>
      </pc:sldChg>
      <pc:sldChg chg="del">
        <pc:chgData name="Maria Sanchez-Keane" userId="bb7e4943-ae4c-47db-8338-82bd72b60cc9" providerId="ADAL" clId="{61D022B9-EF98-45A2-B9B9-10D7DDC718D5}" dt="2020-11-29T12:50:53.533" v="115" actId="47"/>
        <pc:sldMkLst>
          <pc:docMk/>
          <pc:sldMk cId="3782486841" sldId="610"/>
        </pc:sldMkLst>
      </pc:sldChg>
      <pc:sldChg chg="del">
        <pc:chgData name="Maria Sanchez-Keane" userId="bb7e4943-ae4c-47db-8338-82bd72b60cc9" providerId="ADAL" clId="{61D022B9-EF98-45A2-B9B9-10D7DDC718D5}" dt="2020-11-29T13:06:23.131" v="319" actId="47"/>
        <pc:sldMkLst>
          <pc:docMk/>
          <pc:sldMk cId="1007527090" sldId="611"/>
        </pc:sldMkLst>
      </pc:sldChg>
      <pc:sldChg chg="del">
        <pc:chgData name="Maria Sanchez-Keane" userId="bb7e4943-ae4c-47db-8338-82bd72b60cc9" providerId="ADAL" clId="{61D022B9-EF98-45A2-B9B9-10D7DDC718D5}" dt="2020-11-29T13:53:02.734" v="1946" actId="47"/>
        <pc:sldMkLst>
          <pc:docMk/>
          <pc:sldMk cId="2093567762" sldId="616"/>
        </pc:sldMkLst>
      </pc:sldChg>
      <pc:sldChg chg="del">
        <pc:chgData name="Maria Sanchez-Keane" userId="bb7e4943-ae4c-47db-8338-82bd72b60cc9" providerId="ADAL" clId="{61D022B9-EF98-45A2-B9B9-10D7DDC718D5}" dt="2020-11-29T13:56:11.475" v="2072" actId="47"/>
        <pc:sldMkLst>
          <pc:docMk/>
          <pc:sldMk cId="2819102585" sldId="617"/>
        </pc:sldMkLst>
      </pc:sldChg>
      <pc:sldChg chg="addSp delSp modSp mod">
        <pc:chgData name="Maria Sanchez-Keane" userId="bb7e4943-ae4c-47db-8338-82bd72b60cc9" providerId="ADAL" clId="{61D022B9-EF98-45A2-B9B9-10D7DDC718D5}" dt="2020-11-29T13:24:12.673" v="1010" actId="20577"/>
        <pc:sldMkLst>
          <pc:docMk/>
          <pc:sldMk cId="1128227970" sldId="618"/>
        </pc:sldMkLst>
        <pc:spChg chg="add del mod">
          <ac:chgData name="Maria Sanchez-Keane" userId="bb7e4943-ae4c-47db-8338-82bd72b60cc9" providerId="ADAL" clId="{61D022B9-EF98-45A2-B9B9-10D7DDC718D5}" dt="2020-11-29T12:56:44.355" v="223"/>
          <ac:spMkLst>
            <pc:docMk/>
            <pc:sldMk cId="1128227970" sldId="618"/>
            <ac:spMk id="3" creationId="{168392BE-7822-493E-BF5B-E662E34C4EDE}"/>
          </ac:spMkLst>
        </pc:spChg>
        <pc:spChg chg="mod">
          <ac:chgData name="Maria Sanchez-Keane" userId="bb7e4943-ae4c-47db-8338-82bd72b60cc9" providerId="ADAL" clId="{61D022B9-EF98-45A2-B9B9-10D7DDC718D5}" dt="2020-11-29T13:17:52.405" v="632" actId="1076"/>
          <ac:spMkLst>
            <pc:docMk/>
            <pc:sldMk cId="1128227970" sldId="618"/>
            <ac:spMk id="7" creationId="{C4080B7C-2DC2-4BF5-BB36-36D733875C5F}"/>
          </ac:spMkLst>
        </pc:spChg>
        <pc:spChg chg="del mod">
          <ac:chgData name="Maria Sanchez-Keane" userId="bb7e4943-ae4c-47db-8338-82bd72b60cc9" providerId="ADAL" clId="{61D022B9-EF98-45A2-B9B9-10D7DDC718D5}" dt="2020-11-29T13:17:56.032" v="634" actId="478"/>
          <ac:spMkLst>
            <pc:docMk/>
            <pc:sldMk cId="1128227970" sldId="618"/>
            <ac:spMk id="9" creationId="{BD10133E-52CC-43F4-A2DB-745E4B5F7504}"/>
          </ac:spMkLst>
        </pc:spChg>
        <pc:spChg chg="add mod">
          <ac:chgData name="Maria Sanchez-Keane" userId="bb7e4943-ae4c-47db-8338-82bd72b60cc9" providerId="ADAL" clId="{61D022B9-EF98-45A2-B9B9-10D7DDC718D5}" dt="2020-11-29T13:02:12.639" v="275" actId="6549"/>
          <ac:spMkLst>
            <pc:docMk/>
            <pc:sldMk cId="1128227970" sldId="618"/>
            <ac:spMk id="11" creationId="{A89F302D-7FDB-46D8-BFAD-4788714FB7EA}"/>
          </ac:spMkLst>
        </pc:spChg>
        <pc:spChg chg="del mod">
          <ac:chgData name="Maria Sanchez-Keane" userId="bb7e4943-ae4c-47db-8338-82bd72b60cc9" providerId="ADAL" clId="{61D022B9-EF98-45A2-B9B9-10D7DDC718D5}" dt="2020-11-29T13:18:01.297" v="636" actId="478"/>
          <ac:spMkLst>
            <pc:docMk/>
            <pc:sldMk cId="1128227970" sldId="618"/>
            <ac:spMk id="12" creationId="{1DA79593-A17B-4D8D-9624-EA69F0AF9B5B}"/>
          </ac:spMkLst>
        </pc:spChg>
        <pc:spChg chg="mod">
          <ac:chgData name="Maria Sanchez-Keane" userId="bb7e4943-ae4c-47db-8338-82bd72b60cc9" providerId="ADAL" clId="{61D022B9-EF98-45A2-B9B9-10D7DDC718D5}" dt="2020-11-29T13:18:46.389" v="789" actId="1037"/>
          <ac:spMkLst>
            <pc:docMk/>
            <pc:sldMk cId="1128227970" sldId="618"/>
            <ac:spMk id="13" creationId="{B17A2B8A-951F-4EF3-9FB7-4BEFFE67B155}"/>
          </ac:spMkLst>
        </pc:spChg>
        <pc:spChg chg="mod">
          <ac:chgData name="Maria Sanchez-Keane" userId="bb7e4943-ae4c-47db-8338-82bd72b60cc9" providerId="ADAL" clId="{61D022B9-EF98-45A2-B9B9-10D7DDC718D5}" dt="2020-11-29T13:18:51.277" v="807" actId="1037"/>
          <ac:spMkLst>
            <pc:docMk/>
            <pc:sldMk cId="1128227970" sldId="618"/>
            <ac:spMk id="15" creationId="{8829F52D-F1CD-4B77-95CE-6B399F5A6288}"/>
          </ac:spMkLst>
        </pc:spChg>
        <pc:spChg chg="add mod">
          <ac:chgData name="Maria Sanchez-Keane" userId="bb7e4943-ae4c-47db-8338-82bd72b60cc9" providerId="ADAL" clId="{61D022B9-EF98-45A2-B9B9-10D7DDC718D5}" dt="2020-11-29T13:24:12.673" v="1010" actId="20577"/>
          <ac:spMkLst>
            <pc:docMk/>
            <pc:sldMk cId="1128227970" sldId="618"/>
            <ac:spMk id="17" creationId="{E1395C75-CCA5-4C67-8250-A8BC3A466BBF}"/>
          </ac:spMkLst>
        </pc:spChg>
        <pc:graphicFrameChg chg="add del mod">
          <ac:chgData name="Maria Sanchez-Keane" userId="bb7e4943-ae4c-47db-8338-82bd72b60cc9" providerId="ADAL" clId="{61D022B9-EF98-45A2-B9B9-10D7DDC718D5}" dt="2020-11-29T12:56:44.355" v="223"/>
          <ac:graphicFrameMkLst>
            <pc:docMk/>
            <pc:sldMk cId="1128227970" sldId="618"/>
            <ac:graphicFrameMk id="2" creationId="{B1FC486C-E40F-4100-A22A-A7F6FCACBCEF}"/>
          </ac:graphicFrameMkLst>
        </pc:graphicFrameChg>
        <pc:graphicFrameChg chg="mod">
          <ac:chgData name="Maria Sanchez-Keane" userId="bb7e4943-ae4c-47db-8338-82bd72b60cc9" providerId="ADAL" clId="{61D022B9-EF98-45A2-B9B9-10D7DDC718D5}" dt="2020-11-29T13:18:40.211" v="754" actId="1038"/>
          <ac:graphicFrameMkLst>
            <pc:docMk/>
            <pc:sldMk cId="1128227970" sldId="618"/>
            <ac:graphicFrameMk id="4" creationId="{59D8F459-2FBE-457A-B549-07416114CD5F}"/>
          </ac:graphicFrameMkLst>
        </pc:graphicFrameChg>
        <pc:picChg chg="add del">
          <ac:chgData name="Maria Sanchez-Keane" userId="bb7e4943-ae4c-47db-8338-82bd72b60cc9" providerId="ADAL" clId="{61D022B9-EF98-45A2-B9B9-10D7DDC718D5}" dt="2020-11-29T12:56:50.190" v="225" actId="478"/>
          <ac:picMkLst>
            <pc:docMk/>
            <pc:sldMk cId="1128227970" sldId="618"/>
            <ac:picMk id="5" creationId="{A8381ED8-5BB0-4770-A45B-BC1DD461B3AC}"/>
          </ac:picMkLst>
        </pc:picChg>
        <pc:picChg chg="add del">
          <ac:chgData name="Maria Sanchez-Keane" userId="bb7e4943-ae4c-47db-8338-82bd72b60cc9" providerId="ADAL" clId="{61D022B9-EF98-45A2-B9B9-10D7DDC718D5}" dt="2020-11-29T12:57:27.613" v="231" actId="478"/>
          <ac:picMkLst>
            <pc:docMk/>
            <pc:sldMk cId="1128227970" sldId="618"/>
            <ac:picMk id="6" creationId="{5F6A12FC-F1DE-4B20-8A79-CA0B689EFEC1}"/>
          </ac:picMkLst>
        </pc:picChg>
        <pc:picChg chg="del mod">
          <ac:chgData name="Maria Sanchez-Keane" userId="bb7e4943-ae4c-47db-8338-82bd72b60cc9" providerId="ADAL" clId="{61D022B9-EF98-45A2-B9B9-10D7DDC718D5}" dt="2020-11-29T13:17:52.968" v="633" actId="478"/>
          <ac:picMkLst>
            <pc:docMk/>
            <pc:sldMk cId="1128227970" sldId="618"/>
            <ac:picMk id="8" creationId="{97E116E4-81F8-4984-832F-D9648BE0F020}"/>
          </ac:picMkLst>
        </pc:picChg>
        <pc:picChg chg="add del mod">
          <ac:chgData name="Maria Sanchez-Keane" userId="bb7e4943-ae4c-47db-8338-82bd72b60cc9" providerId="ADAL" clId="{61D022B9-EF98-45A2-B9B9-10D7DDC718D5}" dt="2020-11-29T12:55:48.799" v="221" actId="478"/>
          <ac:picMkLst>
            <pc:docMk/>
            <pc:sldMk cId="1128227970" sldId="618"/>
            <ac:picMk id="14" creationId="{7A117392-50A2-4A8E-9114-09471F6A0187}"/>
          </ac:picMkLst>
        </pc:picChg>
        <pc:picChg chg="mod">
          <ac:chgData name="Maria Sanchez-Keane" userId="bb7e4943-ae4c-47db-8338-82bd72b60cc9" providerId="ADAL" clId="{61D022B9-EF98-45A2-B9B9-10D7DDC718D5}" dt="2020-11-29T13:18:51.277" v="807" actId="1037"/>
          <ac:picMkLst>
            <pc:docMk/>
            <pc:sldMk cId="1128227970" sldId="618"/>
            <ac:picMk id="20" creationId="{0D56B90F-3A15-4AD2-97A6-A7B076ED9E83}"/>
          </ac:picMkLst>
        </pc:picChg>
      </pc:sldChg>
      <pc:sldChg chg="del">
        <pc:chgData name="Maria Sanchez-Keane" userId="bb7e4943-ae4c-47db-8338-82bd72b60cc9" providerId="ADAL" clId="{61D022B9-EF98-45A2-B9B9-10D7DDC718D5}" dt="2020-11-29T13:20:05.638" v="896" actId="47"/>
        <pc:sldMkLst>
          <pc:docMk/>
          <pc:sldMk cId="3540066175" sldId="621"/>
        </pc:sldMkLst>
      </pc:sldChg>
      <pc:sldChg chg="del">
        <pc:chgData name="Maria Sanchez-Keane" userId="bb7e4943-ae4c-47db-8338-82bd72b60cc9" providerId="ADAL" clId="{61D022B9-EF98-45A2-B9B9-10D7DDC718D5}" dt="2020-11-29T14:02:42.487" v="2199" actId="47"/>
        <pc:sldMkLst>
          <pc:docMk/>
          <pc:sldMk cId="2246537733" sldId="622"/>
        </pc:sldMkLst>
      </pc:sldChg>
      <pc:sldChg chg="del">
        <pc:chgData name="Maria Sanchez-Keane" userId="bb7e4943-ae4c-47db-8338-82bd72b60cc9" providerId="ADAL" clId="{61D022B9-EF98-45A2-B9B9-10D7DDC718D5}" dt="2020-11-29T13:41:50.941" v="1624" actId="47"/>
        <pc:sldMkLst>
          <pc:docMk/>
          <pc:sldMk cId="1126831341" sldId="632"/>
        </pc:sldMkLst>
      </pc:sldChg>
      <pc:sldChg chg="modSp del mod">
        <pc:chgData name="Maria Sanchez-Keane" userId="bb7e4943-ae4c-47db-8338-82bd72b60cc9" providerId="ADAL" clId="{61D022B9-EF98-45A2-B9B9-10D7DDC718D5}" dt="2020-11-29T13:32:38.939" v="1240" actId="47"/>
        <pc:sldMkLst>
          <pc:docMk/>
          <pc:sldMk cId="2199692823" sldId="633"/>
        </pc:sldMkLst>
        <pc:spChg chg="mod">
          <ac:chgData name="Maria Sanchez-Keane" userId="bb7e4943-ae4c-47db-8338-82bd72b60cc9" providerId="ADAL" clId="{61D022B9-EF98-45A2-B9B9-10D7DDC718D5}" dt="2020-11-29T13:32:36.897" v="1239" actId="6549"/>
          <ac:spMkLst>
            <pc:docMk/>
            <pc:sldMk cId="2199692823" sldId="633"/>
            <ac:spMk id="20" creationId="{8FDA5CDC-FDDC-41B3-B7CB-1391544CF28F}"/>
          </ac:spMkLst>
        </pc:spChg>
      </pc:sldChg>
      <pc:sldChg chg="delSp modSp del mod">
        <pc:chgData name="Maria Sanchez-Keane" userId="bb7e4943-ae4c-47db-8338-82bd72b60cc9" providerId="ADAL" clId="{61D022B9-EF98-45A2-B9B9-10D7DDC718D5}" dt="2020-11-29T13:47:43.469" v="1774" actId="47"/>
        <pc:sldMkLst>
          <pc:docMk/>
          <pc:sldMk cId="4250742737" sldId="635"/>
        </pc:sldMkLst>
        <pc:spChg chg="mod">
          <ac:chgData name="Maria Sanchez-Keane" userId="bb7e4943-ae4c-47db-8338-82bd72b60cc9" providerId="ADAL" clId="{61D022B9-EF98-45A2-B9B9-10D7DDC718D5}" dt="2020-11-29T13:46:12.273" v="1717" actId="20577"/>
          <ac:spMkLst>
            <pc:docMk/>
            <pc:sldMk cId="4250742737" sldId="635"/>
            <ac:spMk id="19" creationId="{C681E70A-1650-42BC-AF37-59AAF7FB0FFF}"/>
          </ac:spMkLst>
        </pc:spChg>
        <pc:spChg chg="del mod">
          <ac:chgData name="Maria Sanchez-Keane" userId="bb7e4943-ae4c-47db-8338-82bd72b60cc9" providerId="ADAL" clId="{61D022B9-EF98-45A2-B9B9-10D7DDC718D5}" dt="2020-11-29T13:47:42.423" v="1773"/>
          <ac:spMkLst>
            <pc:docMk/>
            <pc:sldMk cId="4250742737" sldId="635"/>
            <ac:spMk id="21" creationId="{48E32BEB-4D05-4239-BB35-EAFBB907C758}"/>
          </ac:spMkLst>
        </pc:spChg>
      </pc:sldChg>
      <pc:sldChg chg="addSp delSp modSp mod modClrScheme chgLayout">
        <pc:chgData name="Maria Sanchez-Keane" userId="bb7e4943-ae4c-47db-8338-82bd72b60cc9" providerId="ADAL" clId="{61D022B9-EF98-45A2-B9B9-10D7DDC718D5}" dt="2020-11-29T14:02:37.121" v="2198" actId="6549"/>
        <pc:sldMkLst>
          <pc:docMk/>
          <pc:sldMk cId="1068276298" sldId="636"/>
        </pc:sldMkLst>
        <pc:spChg chg="add mod">
          <ac:chgData name="Maria Sanchez-Keane" userId="bb7e4943-ae4c-47db-8338-82bd72b60cc9" providerId="ADAL" clId="{61D022B9-EF98-45A2-B9B9-10D7DDC718D5}" dt="2020-11-29T14:02:02.464" v="2188" actId="20577"/>
          <ac:spMkLst>
            <pc:docMk/>
            <pc:sldMk cId="1068276298" sldId="636"/>
            <ac:spMk id="4" creationId="{2A19D620-5884-4AEB-AA01-78EB46B9010E}"/>
          </ac:spMkLst>
        </pc:spChg>
        <pc:spChg chg="add del mod">
          <ac:chgData name="Maria Sanchez-Keane" userId="bb7e4943-ae4c-47db-8338-82bd72b60cc9" providerId="ADAL" clId="{61D022B9-EF98-45A2-B9B9-10D7DDC718D5}" dt="2020-11-29T14:02:13.017" v="2190"/>
          <ac:spMkLst>
            <pc:docMk/>
            <pc:sldMk cId="1068276298" sldId="636"/>
            <ac:spMk id="5" creationId="{CAC20BC5-01B9-4397-8D2C-84DCA0C68A1B}"/>
          </ac:spMkLst>
        </pc:spChg>
        <pc:spChg chg="add mod">
          <ac:chgData name="Maria Sanchez-Keane" userId="bb7e4943-ae4c-47db-8338-82bd72b60cc9" providerId="ADAL" clId="{61D022B9-EF98-45A2-B9B9-10D7DDC718D5}" dt="2020-11-29T14:02:20.368" v="2195" actId="207"/>
          <ac:spMkLst>
            <pc:docMk/>
            <pc:sldMk cId="1068276298" sldId="636"/>
            <ac:spMk id="6" creationId="{90AE54D7-E3ED-4B46-AACE-E4396E23B9BE}"/>
          </ac:spMkLst>
        </pc:spChg>
        <pc:spChg chg="mod">
          <ac:chgData name="Maria Sanchez-Keane" userId="bb7e4943-ae4c-47db-8338-82bd72b60cc9" providerId="ADAL" clId="{61D022B9-EF98-45A2-B9B9-10D7DDC718D5}" dt="2020-11-29T14:02:37.121" v="2198" actId="6549"/>
          <ac:spMkLst>
            <pc:docMk/>
            <pc:sldMk cId="1068276298" sldId="636"/>
            <ac:spMk id="14" creationId="{3C37792E-D76E-4CFC-8DE7-92E454FC7E71}"/>
          </ac:spMkLst>
        </pc:spChg>
        <pc:picChg chg="add mod ord">
          <ac:chgData name="Maria Sanchez-Keane" userId="bb7e4943-ae4c-47db-8338-82bd72b60cc9" providerId="ADAL" clId="{61D022B9-EF98-45A2-B9B9-10D7DDC718D5}" dt="2020-11-29T14:01:14.132" v="2145" actId="167"/>
          <ac:picMkLst>
            <pc:docMk/>
            <pc:sldMk cId="1068276298" sldId="636"/>
            <ac:picMk id="3" creationId="{BF186822-727F-43B3-91FA-238AD12EF04A}"/>
          </ac:picMkLst>
        </pc:picChg>
      </pc:sldChg>
      <pc:sldChg chg="del">
        <pc:chgData name="Maria Sanchez-Keane" userId="bb7e4943-ae4c-47db-8338-82bd72b60cc9" providerId="ADAL" clId="{61D022B9-EF98-45A2-B9B9-10D7DDC718D5}" dt="2020-11-29T13:37:44.050" v="1372" actId="47"/>
        <pc:sldMkLst>
          <pc:docMk/>
          <pc:sldMk cId="2942869528" sldId="637"/>
        </pc:sldMkLst>
      </pc:sldChg>
      <pc:sldChg chg="del">
        <pc:chgData name="Maria Sanchez-Keane" userId="bb7e4943-ae4c-47db-8338-82bd72b60cc9" providerId="ADAL" clId="{61D022B9-EF98-45A2-B9B9-10D7DDC718D5}" dt="2020-11-29T13:49:40.707" v="1877" actId="47"/>
        <pc:sldMkLst>
          <pc:docMk/>
          <pc:sldMk cId="2171487633" sldId="638"/>
        </pc:sldMkLst>
      </pc:sldChg>
      <pc:sldChg chg="del">
        <pc:chgData name="Maria Sanchez-Keane" userId="bb7e4943-ae4c-47db-8338-82bd72b60cc9" providerId="ADAL" clId="{61D022B9-EF98-45A2-B9B9-10D7DDC718D5}" dt="2020-11-29T12:54:52.328" v="216" actId="47"/>
        <pc:sldMkLst>
          <pc:docMk/>
          <pc:sldMk cId="1580166752" sldId="639"/>
        </pc:sldMkLst>
      </pc:sldChg>
      <pc:sldChg chg="modSp del mod">
        <pc:chgData name="Maria Sanchez-Keane" userId="bb7e4943-ae4c-47db-8338-82bd72b60cc9" providerId="ADAL" clId="{61D022B9-EF98-45A2-B9B9-10D7DDC718D5}" dt="2020-11-29T13:23:54.283" v="971" actId="47"/>
        <pc:sldMkLst>
          <pc:docMk/>
          <pc:sldMk cId="1556633864" sldId="640"/>
        </pc:sldMkLst>
        <pc:graphicFrameChg chg="mod modGraphic">
          <ac:chgData name="Maria Sanchez-Keane" userId="bb7e4943-ae4c-47db-8338-82bd72b60cc9" providerId="ADAL" clId="{61D022B9-EF98-45A2-B9B9-10D7DDC718D5}" dt="2020-11-29T13:22:32.913" v="940" actId="14734"/>
          <ac:graphicFrameMkLst>
            <pc:docMk/>
            <pc:sldMk cId="1556633864" sldId="640"/>
            <ac:graphicFrameMk id="6" creationId="{5E3F373D-7F91-48A1-924A-62199AA591E5}"/>
          </ac:graphicFrameMkLst>
        </pc:graphicFrameChg>
      </pc:sldChg>
      <pc:sldChg chg="del">
        <pc:chgData name="Maria Sanchez-Keane" userId="bb7e4943-ae4c-47db-8338-82bd72b60cc9" providerId="ADAL" clId="{61D022B9-EF98-45A2-B9B9-10D7DDC718D5}" dt="2020-11-29T13:08:33.901" v="331" actId="47"/>
        <pc:sldMkLst>
          <pc:docMk/>
          <pc:sldMk cId="4084257383" sldId="641"/>
        </pc:sldMkLst>
      </pc:sldChg>
      <pc:sldChg chg="addSp delSp modSp mod ord modAnim">
        <pc:chgData name="Maria Sanchez-Keane" userId="bb7e4943-ae4c-47db-8338-82bd72b60cc9" providerId="ADAL" clId="{61D022B9-EF98-45A2-B9B9-10D7DDC718D5}" dt="2020-11-29T14:26:55.262" v="2270" actId="2711"/>
        <pc:sldMkLst>
          <pc:docMk/>
          <pc:sldMk cId="2603795361" sldId="642"/>
        </pc:sldMkLst>
        <pc:spChg chg="del">
          <ac:chgData name="Maria Sanchez-Keane" userId="bb7e4943-ae4c-47db-8338-82bd72b60cc9" providerId="ADAL" clId="{61D022B9-EF98-45A2-B9B9-10D7DDC718D5}" dt="2020-11-29T13:11:44.922" v="424" actId="478"/>
          <ac:spMkLst>
            <pc:docMk/>
            <pc:sldMk cId="2603795361" sldId="642"/>
            <ac:spMk id="2" creationId="{EB96B8E8-6DCD-4BEF-A2F2-5877CFC896B6}"/>
          </ac:spMkLst>
        </pc:spChg>
        <pc:spChg chg="add del mod">
          <ac:chgData name="Maria Sanchez-Keane" userId="bb7e4943-ae4c-47db-8338-82bd72b60cc9" providerId="ADAL" clId="{61D022B9-EF98-45A2-B9B9-10D7DDC718D5}" dt="2020-11-29T13:11:47.633" v="425" actId="478"/>
          <ac:spMkLst>
            <pc:docMk/>
            <pc:sldMk cId="2603795361" sldId="642"/>
            <ac:spMk id="5" creationId="{2047979B-09C7-40CF-A5A8-CDC50FEA2B74}"/>
          </ac:spMkLst>
        </pc:spChg>
        <pc:spChg chg="add del mod">
          <ac:chgData name="Maria Sanchez-Keane" userId="bb7e4943-ae4c-47db-8338-82bd72b60cc9" providerId="ADAL" clId="{61D022B9-EF98-45A2-B9B9-10D7DDC718D5}" dt="2020-11-29T13:25:36.383" v="1032" actId="478"/>
          <ac:spMkLst>
            <pc:docMk/>
            <pc:sldMk cId="2603795361" sldId="642"/>
            <ac:spMk id="6" creationId="{1A53079D-1072-49BC-A7CD-3828E349D08D}"/>
          </ac:spMkLst>
        </pc:spChg>
        <pc:spChg chg="add mod">
          <ac:chgData name="Maria Sanchez-Keane" userId="bb7e4943-ae4c-47db-8338-82bd72b60cc9" providerId="ADAL" clId="{61D022B9-EF98-45A2-B9B9-10D7DDC718D5}" dt="2020-11-29T13:11:37.858" v="423"/>
          <ac:spMkLst>
            <pc:docMk/>
            <pc:sldMk cId="2603795361" sldId="642"/>
            <ac:spMk id="7" creationId="{9055A2E8-2199-4831-86E2-60791043B835}"/>
          </ac:spMkLst>
        </pc:spChg>
        <pc:spChg chg="add del mod">
          <ac:chgData name="Maria Sanchez-Keane" userId="bb7e4943-ae4c-47db-8338-82bd72b60cc9" providerId="ADAL" clId="{61D022B9-EF98-45A2-B9B9-10D7DDC718D5}" dt="2020-11-29T13:26:27.284" v="1112" actId="478"/>
          <ac:spMkLst>
            <pc:docMk/>
            <pc:sldMk cId="2603795361" sldId="642"/>
            <ac:spMk id="8" creationId="{7FFD8C4D-EB43-40CC-B7EF-0162F67BBE66}"/>
          </ac:spMkLst>
        </pc:spChg>
        <pc:spChg chg="add del mod">
          <ac:chgData name="Maria Sanchez-Keane" userId="bb7e4943-ae4c-47db-8338-82bd72b60cc9" providerId="ADAL" clId="{61D022B9-EF98-45A2-B9B9-10D7DDC718D5}" dt="2020-11-29T13:27:18.725" v="1127"/>
          <ac:spMkLst>
            <pc:docMk/>
            <pc:sldMk cId="2603795361" sldId="642"/>
            <ac:spMk id="9" creationId="{49AE4C1D-4707-4D27-860D-69C4C8F205ED}"/>
          </ac:spMkLst>
        </pc:spChg>
        <pc:spChg chg="mod">
          <ac:chgData name="Maria Sanchez-Keane" userId="bb7e4943-ae4c-47db-8338-82bd72b60cc9" providerId="ADAL" clId="{61D022B9-EF98-45A2-B9B9-10D7DDC718D5}" dt="2020-11-29T13:33:43.385" v="1242" actId="1076"/>
          <ac:spMkLst>
            <pc:docMk/>
            <pc:sldMk cId="2603795361" sldId="642"/>
            <ac:spMk id="14" creationId="{9C46A4F9-C8BE-48C5-84ED-DCB0CDA82A74}"/>
          </ac:spMkLst>
        </pc:spChg>
        <pc:spChg chg="add mod">
          <ac:chgData name="Maria Sanchez-Keane" userId="bb7e4943-ae4c-47db-8338-82bd72b60cc9" providerId="ADAL" clId="{61D022B9-EF98-45A2-B9B9-10D7DDC718D5}" dt="2020-11-29T13:33:55.964" v="1260" actId="1035"/>
          <ac:spMkLst>
            <pc:docMk/>
            <pc:sldMk cId="2603795361" sldId="642"/>
            <ac:spMk id="15" creationId="{08A76896-7991-4555-8998-6DFAC70AB9DA}"/>
          </ac:spMkLst>
        </pc:spChg>
        <pc:spChg chg="mod">
          <ac:chgData name="Maria Sanchez-Keane" userId="bb7e4943-ae4c-47db-8338-82bd72b60cc9" providerId="ADAL" clId="{61D022B9-EF98-45A2-B9B9-10D7DDC718D5}" dt="2020-11-29T13:33:46.730" v="1243" actId="1076"/>
          <ac:spMkLst>
            <pc:docMk/>
            <pc:sldMk cId="2603795361" sldId="642"/>
            <ac:spMk id="16" creationId="{2F2EF20A-4C3D-4C10-B35E-695444456731}"/>
          </ac:spMkLst>
        </pc:spChg>
        <pc:spChg chg="add mod">
          <ac:chgData name="Maria Sanchez-Keane" userId="bb7e4943-ae4c-47db-8338-82bd72b60cc9" providerId="ADAL" clId="{61D022B9-EF98-45A2-B9B9-10D7DDC718D5}" dt="2020-11-29T13:33:55.964" v="1260" actId="1035"/>
          <ac:spMkLst>
            <pc:docMk/>
            <pc:sldMk cId="2603795361" sldId="642"/>
            <ac:spMk id="18" creationId="{7D528927-B4AF-4811-B747-73A85DD73551}"/>
          </ac:spMkLst>
        </pc:spChg>
        <pc:spChg chg="add mod">
          <ac:chgData name="Maria Sanchez-Keane" userId="bb7e4943-ae4c-47db-8338-82bd72b60cc9" providerId="ADAL" clId="{61D022B9-EF98-45A2-B9B9-10D7DDC718D5}" dt="2020-11-29T13:33:55.964" v="1260" actId="1035"/>
          <ac:spMkLst>
            <pc:docMk/>
            <pc:sldMk cId="2603795361" sldId="642"/>
            <ac:spMk id="19" creationId="{8A6A4213-3ACA-4D3B-B1FB-19F1B51594E5}"/>
          </ac:spMkLst>
        </pc:spChg>
        <pc:spChg chg="add mod">
          <ac:chgData name="Maria Sanchez-Keane" userId="bb7e4943-ae4c-47db-8338-82bd72b60cc9" providerId="ADAL" clId="{61D022B9-EF98-45A2-B9B9-10D7DDC718D5}" dt="2020-11-29T13:33:55.964" v="1260" actId="1035"/>
          <ac:spMkLst>
            <pc:docMk/>
            <pc:sldMk cId="2603795361" sldId="642"/>
            <ac:spMk id="20" creationId="{81C8543B-1C09-47BE-8DF7-E79FC0FDBA40}"/>
          </ac:spMkLst>
        </pc:spChg>
        <pc:spChg chg="add mod">
          <ac:chgData name="Maria Sanchez-Keane" userId="bb7e4943-ae4c-47db-8338-82bd72b60cc9" providerId="ADAL" clId="{61D022B9-EF98-45A2-B9B9-10D7DDC718D5}" dt="2020-11-29T14:26:55.262" v="2270" actId="2711"/>
          <ac:spMkLst>
            <pc:docMk/>
            <pc:sldMk cId="2603795361" sldId="642"/>
            <ac:spMk id="21" creationId="{F65C2915-3D10-4311-9EF4-C91C3331E386}"/>
          </ac:spMkLst>
        </pc:spChg>
        <pc:graphicFrameChg chg="mod modGraphic">
          <ac:chgData name="Maria Sanchez-Keane" userId="bb7e4943-ae4c-47db-8338-82bd72b60cc9" providerId="ADAL" clId="{61D022B9-EF98-45A2-B9B9-10D7DDC718D5}" dt="2020-11-29T13:33:55.964" v="1260" actId="1035"/>
          <ac:graphicFrameMkLst>
            <pc:docMk/>
            <pc:sldMk cId="2603795361" sldId="642"/>
            <ac:graphicFrameMk id="17" creationId="{651AAD64-6543-4F7F-916E-6F0B0C1DF073}"/>
          </ac:graphicFrameMkLst>
        </pc:graphicFrameChg>
        <pc:picChg chg="add mod">
          <ac:chgData name="Maria Sanchez-Keane" userId="bb7e4943-ae4c-47db-8338-82bd72b60cc9" providerId="ADAL" clId="{61D022B9-EF98-45A2-B9B9-10D7DDC718D5}" dt="2020-11-29T13:40:32.944" v="1606" actId="1076"/>
          <ac:picMkLst>
            <pc:docMk/>
            <pc:sldMk cId="2603795361" sldId="642"/>
            <ac:picMk id="22" creationId="{9F7CB094-90C7-45DF-8F2B-B5E5D0EFC7B2}"/>
          </ac:picMkLst>
        </pc:picChg>
      </pc:sldChg>
      <pc:sldChg chg="modSp del mod">
        <pc:chgData name="Maria Sanchez-Keane" userId="bb7e4943-ae4c-47db-8338-82bd72b60cc9" providerId="ADAL" clId="{61D022B9-EF98-45A2-B9B9-10D7DDC718D5}" dt="2020-11-29T13:44:13.132" v="1671" actId="47"/>
        <pc:sldMkLst>
          <pc:docMk/>
          <pc:sldMk cId="2434692823" sldId="643"/>
        </pc:sldMkLst>
        <pc:spChg chg="mod">
          <ac:chgData name="Maria Sanchez-Keane" userId="bb7e4943-ae4c-47db-8338-82bd72b60cc9" providerId="ADAL" clId="{61D022B9-EF98-45A2-B9B9-10D7DDC718D5}" dt="2020-11-29T13:44:10.598" v="1670" actId="6549"/>
          <ac:spMkLst>
            <pc:docMk/>
            <pc:sldMk cId="2434692823" sldId="643"/>
            <ac:spMk id="11" creationId="{28CF2A1E-0949-4381-BA75-F2DDC42785E7}"/>
          </ac:spMkLst>
        </pc:spChg>
      </pc:sldChg>
      <pc:sldChg chg="del">
        <pc:chgData name="Maria Sanchez-Keane" userId="bb7e4943-ae4c-47db-8338-82bd72b60cc9" providerId="ADAL" clId="{61D022B9-EF98-45A2-B9B9-10D7DDC718D5}" dt="2020-11-29T13:49:44.332" v="1878" actId="47"/>
        <pc:sldMkLst>
          <pc:docMk/>
          <pc:sldMk cId="4237496127" sldId="644"/>
        </pc:sldMkLst>
      </pc:sldChg>
      <pc:sldChg chg="modSp mod">
        <pc:chgData name="Maria Sanchez-Keane" userId="bb7e4943-ae4c-47db-8338-82bd72b60cc9" providerId="ADAL" clId="{61D022B9-EF98-45A2-B9B9-10D7DDC718D5}" dt="2020-11-29T13:50:56.257" v="1899" actId="404"/>
        <pc:sldMkLst>
          <pc:docMk/>
          <pc:sldMk cId="386200799" sldId="645"/>
        </pc:sldMkLst>
        <pc:spChg chg="mod">
          <ac:chgData name="Maria Sanchez-Keane" userId="bb7e4943-ae4c-47db-8338-82bd72b60cc9" providerId="ADAL" clId="{61D022B9-EF98-45A2-B9B9-10D7DDC718D5}" dt="2020-11-29T13:50:56.257" v="1899" actId="404"/>
          <ac:spMkLst>
            <pc:docMk/>
            <pc:sldMk cId="386200799" sldId="645"/>
            <ac:spMk id="6" creationId="{BAAF1DA8-5140-4CE0-BD50-7A91EE039A14}"/>
          </ac:spMkLst>
        </pc:spChg>
      </pc:sldChg>
      <pc:sldChg chg="del">
        <pc:chgData name="Maria Sanchez-Keane" userId="bb7e4943-ae4c-47db-8338-82bd72b60cc9" providerId="ADAL" clId="{61D022B9-EF98-45A2-B9B9-10D7DDC718D5}" dt="2020-11-29T13:58:10.621" v="2132" actId="47"/>
        <pc:sldMkLst>
          <pc:docMk/>
          <pc:sldMk cId="2542927966" sldId="647"/>
        </pc:sldMkLst>
      </pc:sldChg>
      <pc:sldChg chg="addSp delSp modSp add del mod setBg delDesignElem">
        <pc:chgData name="Maria Sanchez-Keane" userId="bb7e4943-ae4c-47db-8338-82bd72b60cc9" providerId="ADAL" clId="{61D022B9-EF98-45A2-B9B9-10D7DDC718D5}" dt="2020-11-29T12:51:20.789" v="142" actId="20577"/>
        <pc:sldMkLst>
          <pc:docMk/>
          <pc:sldMk cId="2060425916" sldId="1536"/>
        </pc:sldMkLst>
        <pc:spChg chg="mod">
          <ac:chgData name="Maria Sanchez-Keane" userId="bb7e4943-ae4c-47db-8338-82bd72b60cc9" providerId="ADAL" clId="{61D022B9-EF98-45A2-B9B9-10D7DDC718D5}" dt="2020-11-29T12:48:55.837" v="73" actId="27636"/>
          <ac:spMkLst>
            <pc:docMk/>
            <pc:sldMk cId="2060425916" sldId="1536"/>
            <ac:spMk id="2" creationId="{C0E5384A-E6E1-4AB1-8904-C9AD9D9987E7}"/>
          </ac:spMkLst>
        </pc:spChg>
        <pc:spChg chg="mod">
          <ac:chgData name="Maria Sanchez-Keane" userId="bb7e4943-ae4c-47db-8338-82bd72b60cc9" providerId="ADAL" clId="{61D022B9-EF98-45A2-B9B9-10D7DDC718D5}" dt="2020-11-29T12:51:20.789" v="142" actId="20577"/>
          <ac:spMkLst>
            <pc:docMk/>
            <pc:sldMk cId="2060425916" sldId="1536"/>
            <ac:spMk id="3" creationId="{FD66E8E7-DBF7-45C6-A929-7C022CAD60A5}"/>
          </ac:spMkLst>
        </pc:spChg>
        <pc:spChg chg="add del">
          <ac:chgData name="Maria Sanchez-Keane" userId="bb7e4943-ae4c-47db-8338-82bd72b60cc9" providerId="ADAL" clId="{61D022B9-EF98-45A2-B9B9-10D7DDC718D5}" dt="2020-11-29T12:48:42.072" v="30"/>
          <ac:spMkLst>
            <pc:docMk/>
            <pc:sldMk cId="2060425916" sldId="1536"/>
            <ac:spMk id="9" creationId="{875485B9-8EE1-447A-9C08-F7D6B532A8CF}"/>
          </ac:spMkLst>
        </pc:spChg>
        <pc:spChg chg="add del">
          <ac:chgData name="Maria Sanchez-Keane" userId="bb7e4943-ae4c-47db-8338-82bd72b60cc9" providerId="ADAL" clId="{61D022B9-EF98-45A2-B9B9-10D7DDC718D5}" dt="2020-11-29T12:48:42.072" v="30"/>
          <ac:spMkLst>
            <pc:docMk/>
            <pc:sldMk cId="2060425916" sldId="1536"/>
            <ac:spMk id="11" creationId="{B963707F-B98C-4143-AFCF-D6B56C975C5A}"/>
          </ac:spMkLst>
        </pc:spChg>
        <pc:spChg chg="add del">
          <ac:chgData name="Maria Sanchez-Keane" userId="bb7e4943-ae4c-47db-8338-82bd72b60cc9" providerId="ADAL" clId="{61D022B9-EF98-45A2-B9B9-10D7DDC718D5}" dt="2020-11-29T12:48:42.072" v="30"/>
          <ac:spMkLst>
            <pc:docMk/>
            <pc:sldMk cId="2060425916" sldId="1536"/>
            <ac:spMk id="13" creationId="{88D2DFBB-460D-4ECB-BD76-509C99DAD65A}"/>
          </ac:spMkLst>
        </pc:spChg>
      </pc:sldChg>
      <pc:sldChg chg="addSp delSp modSp add mod ord modAnim">
        <pc:chgData name="Maria Sanchez-Keane" userId="bb7e4943-ae4c-47db-8338-82bd72b60cc9" providerId="ADAL" clId="{61D022B9-EF98-45A2-B9B9-10D7DDC718D5}" dt="2020-11-29T13:23:42.885" v="970"/>
        <pc:sldMkLst>
          <pc:docMk/>
          <pc:sldMk cId="2882191259" sldId="1537"/>
        </pc:sldMkLst>
        <pc:spChg chg="del">
          <ac:chgData name="Maria Sanchez-Keane" userId="bb7e4943-ae4c-47db-8338-82bd72b60cc9" providerId="ADAL" clId="{61D022B9-EF98-45A2-B9B9-10D7DDC718D5}" dt="2020-11-29T13:04:48.848" v="311" actId="478"/>
          <ac:spMkLst>
            <pc:docMk/>
            <pc:sldMk cId="2882191259" sldId="1537"/>
            <ac:spMk id="9" creationId="{BD10133E-52CC-43F4-A2DB-745E4B5F7504}"/>
          </ac:spMkLst>
        </pc:spChg>
        <pc:spChg chg="mod">
          <ac:chgData name="Maria Sanchez-Keane" userId="bb7e4943-ae4c-47db-8338-82bd72b60cc9" providerId="ADAL" clId="{61D022B9-EF98-45A2-B9B9-10D7DDC718D5}" dt="2020-11-29T13:04:45.831" v="309" actId="6549"/>
          <ac:spMkLst>
            <pc:docMk/>
            <pc:sldMk cId="2882191259" sldId="1537"/>
            <ac:spMk id="11" creationId="{A89F302D-7FDB-46D8-BFAD-4788714FB7EA}"/>
          </ac:spMkLst>
        </pc:spChg>
        <pc:spChg chg="del">
          <ac:chgData name="Maria Sanchez-Keane" userId="bb7e4943-ae4c-47db-8338-82bd72b60cc9" providerId="ADAL" clId="{61D022B9-EF98-45A2-B9B9-10D7DDC718D5}" dt="2020-11-29T13:04:58.641" v="315" actId="478"/>
          <ac:spMkLst>
            <pc:docMk/>
            <pc:sldMk cId="2882191259" sldId="1537"/>
            <ac:spMk id="12" creationId="{1DA79593-A17B-4D8D-9624-EA69F0AF9B5B}"/>
          </ac:spMkLst>
        </pc:spChg>
        <pc:spChg chg="del">
          <ac:chgData name="Maria Sanchez-Keane" userId="bb7e4943-ae4c-47db-8338-82bd72b60cc9" providerId="ADAL" clId="{61D022B9-EF98-45A2-B9B9-10D7DDC718D5}" dt="2020-11-29T13:04:55.902" v="314" actId="478"/>
          <ac:spMkLst>
            <pc:docMk/>
            <pc:sldMk cId="2882191259" sldId="1537"/>
            <ac:spMk id="13" creationId="{B17A2B8A-951F-4EF3-9FB7-4BEFFE67B155}"/>
          </ac:spMkLst>
        </pc:spChg>
        <pc:spChg chg="del">
          <ac:chgData name="Maria Sanchez-Keane" userId="bb7e4943-ae4c-47db-8338-82bd72b60cc9" providerId="ADAL" clId="{61D022B9-EF98-45A2-B9B9-10D7DDC718D5}" dt="2020-11-29T13:04:53.616" v="313" actId="478"/>
          <ac:spMkLst>
            <pc:docMk/>
            <pc:sldMk cId="2882191259" sldId="1537"/>
            <ac:spMk id="15" creationId="{8829F52D-F1CD-4B77-95CE-6B399F5A6288}"/>
          </ac:spMkLst>
        </pc:spChg>
        <pc:spChg chg="add del mod">
          <ac:chgData name="Maria Sanchez-Keane" userId="bb7e4943-ae4c-47db-8338-82bd72b60cc9" providerId="ADAL" clId="{61D022B9-EF98-45A2-B9B9-10D7DDC718D5}" dt="2020-11-29T13:12:37.980" v="440" actId="478"/>
          <ac:spMkLst>
            <pc:docMk/>
            <pc:sldMk cId="2882191259" sldId="1537"/>
            <ac:spMk id="16" creationId="{B61164B9-98A7-4243-B56A-406DAFD6AD13}"/>
          </ac:spMkLst>
        </pc:spChg>
        <pc:spChg chg="add mod">
          <ac:chgData name="Maria Sanchez-Keane" userId="bb7e4943-ae4c-47db-8338-82bd72b60cc9" providerId="ADAL" clId="{61D022B9-EF98-45A2-B9B9-10D7DDC718D5}" dt="2020-11-29T13:21:14.988" v="907" actId="1076"/>
          <ac:spMkLst>
            <pc:docMk/>
            <pc:sldMk cId="2882191259" sldId="1537"/>
            <ac:spMk id="17" creationId="{B2FA8B81-8733-414A-BCC0-BA44EBB4C9FD}"/>
          </ac:spMkLst>
        </pc:spChg>
        <pc:spChg chg="add mod">
          <ac:chgData name="Maria Sanchez-Keane" userId="bb7e4943-ae4c-47db-8338-82bd72b60cc9" providerId="ADAL" clId="{61D022B9-EF98-45A2-B9B9-10D7DDC718D5}" dt="2020-11-29T13:21:52.827" v="921" actId="14100"/>
          <ac:spMkLst>
            <pc:docMk/>
            <pc:sldMk cId="2882191259" sldId="1537"/>
            <ac:spMk id="19" creationId="{8F9A3016-3EE0-4ADE-8269-D84751B3E586}"/>
          </ac:spMkLst>
        </pc:spChg>
        <pc:spChg chg="add mod">
          <ac:chgData name="Maria Sanchez-Keane" userId="bb7e4943-ae4c-47db-8338-82bd72b60cc9" providerId="ADAL" clId="{61D022B9-EF98-45A2-B9B9-10D7DDC718D5}" dt="2020-11-29T13:22:25.904" v="938" actId="6549"/>
          <ac:spMkLst>
            <pc:docMk/>
            <pc:sldMk cId="2882191259" sldId="1537"/>
            <ac:spMk id="21" creationId="{CD3187C5-B1E6-4E87-AE5F-246CDA4C6F54}"/>
          </ac:spMkLst>
        </pc:spChg>
        <pc:spChg chg="add mod">
          <ac:chgData name="Maria Sanchez-Keane" userId="bb7e4943-ae4c-47db-8338-82bd72b60cc9" providerId="ADAL" clId="{61D022B9-EF98-45A2-B9B9-10D7DDC718D5}" dt="2020-11-29T13:22:59.508" v="954" actId="1038"/>
          <ac:spMkLst>
            <pc:docMk/>
            <pc:sldMk cId="2882191259" sldId="1537"/>
            <ac:spMk id="23" creationId="{51AEC3C5-D2EB-44E9-9651-F996ADB04F2D}"/>
          </ac:spMkLst>
        </pc:spChg>
        <pc:spChg chg="add mod">
          <ac:chgData name="Maria Sanchez-Keane" userId="bb7e4943-ae4c-47db-8338-82bd72b60cc9" providerId="ADAL" clId="{61D022B9-EF98-45A2-B9B9-10D7DDC718D5}" dt="2020-11-29T13:23:25.202" v="965" actId="1036"/>
          <ac:spMkLst>
            <pc:docMk/>
            <pc:sldMk cId="2882191259" sldId="1537"/>
            <ac:spMk id="25" creationId="{91F88889-EBFE-4A5C-8ED0-11A44D63CFD9}"/>
          </ac:spMkLst>
        </pc:spChg>
        <pc:graphicFrameChg chg="add mod modGraphic">
          <ac:chgData name="Maria Sanchez-Keane" userId="bb7e4943-ae4c-47db-8338-82bd72b60cc9" providerId="ADAL" clId="{61D022B9-EF98-45A2-B9B9-10D7DDC718D5}" dt="2020-11-29T13:21:59.015" v="927" actId="20577"/>
          <ac:graphicFrameMkLst>
            <pc:docMk/>
            <pc:sldMk cId="2882191259" sldId="1537"/>
            <ac:graphicFrameMk id="2" creationId="{B2981AF4-EFFE-4DAE-8563-C7EB4B972240}"/>
          </ac:graphicFrameMkLst>
        </pc:graphicFrameChg>
        <pc:graphicFrameChg chg="add del mod">
          <ac:chgData name="Maria Sanchez-Keane" userId="bb7e4943-ae4c-47db-8338-82bd72b60cc9" providerId="ADAL" clId="{61D022B9-EF98-45A2-B9B9-10D7DDC718D5}" dt="2020-11-29T13:07:04.876" v="326"/>
          <ac:graphicFrameMkLst>
            <pc:docMk/>
            <pc:sldMk cId="2882191259" sldId="1537"/>
            <ac:graphicFrameMk id="3" creationId="{8C530772-11E1-49AC-84B0-429E2AFF23BB}"/>
          </ac:graphicFrameMkLst>
        </pc:graphicFrameChg>
        <pc:graphicFrameChg chg="del">
          <ac:chgData name="Maria Sanchez-Keane" userId="bb7e4943-ae4c-47db-8338-82bd72b60cc9" providerId="ADAL" clId="{61D022B9-EF98-45A2-B9B9-10D7DDC718D5}" dt="2020-11-29T13:04:55.902" v="314" actId="478"/>
          <ac:graphicFrameMkLst>
            <pc:docMk/>
            <pc:sldMk cId="2882191259" sldId="1537"/>
            <ac:graphicFrameMk id="4" creationId="{59D8F459-2FBE-457A-B549-07416114CD5F}"/>
          </ac:graphicFrameMkLst>
        </pc:graphicFrameChg>
        <pc:graphicFrameChg chg="add mod modGraphic">
          <ac:chgData name="Maria Sanchez-Keane" userId="bb7e4943-ae4c-47db-8338-82bd72b60cc9" providerId="ADAL" clId="{61D022B9-EF98-45A2-B9B9-10D7DDC718D5}" dt="2020-11-29T13:07:12.675" v="330" actId="1076"/>
          <ac:graphicFrameMkLst>
            <pc:docMk/>
            <pc:sldMk cId="2882191259" sldId="1537"/>
            <ac:graphicFrameMk id="5" creationId="{DE87C5C8-954F-4708-A690-87870D252386}"/>
          </ac:graphicFrameMkLst>
        </pc:graphicFrameChg>
        <pc:picChg chg="del">
          <ac:chgData name="Maria Sanchez-Keane" userId="bb7e4943-ae4c-47db-8338-82bd72b60cc9" providerId="ADAL" clId="{61D022B9-EF98-45A2-B9B9-10D7DDC718D5}" dt="2020-11-29T13:04:47.472" v="310" actId="478"/>
          <ac:picMkLst>
            <pc:docMk/>
            <pc:sldMk cId="2882191259" sldId="1537"/>
            <ac:picMk id="8" creationId="{97E116E4-81F8-4984-832F-D9648BE0F020}"/>
          </ac:picMkLst>
        </pc:picChg>
        <pc:picChg chg="del">
          <ac:chgData name="Maria Sanchez-Keane" userId="bb7e4943-ae4c-47db-8338-82bd72b60cc9" providerId="ADAL" clId="{61D022B9-EF98-45A2-B9B9-10D7DDC718D5}" dt="2020-11-29T13:04:52.046" v="312" actId="478"/>
          <ac:picMkLst>
            <pc:docMk/>
            <pc:sldMk cId="2882191259" sldId="1537"/>
            <ac:picMk id="20" creationId="{0D56B90F-3A15-4AD2-97A6-A7B076ED9E83}"/>
          </ac:picMkLst>
        </pc:picChg>
      </pc:sldChg>
      <pc:sldChg chg="addSp delSp modSp add mod modAnim">
        <pc:chgData name="Maria Sanchez-Keane" userId="bb7e4943-ae4c-47db-8338-82bd72b60cc9" providerId="ADAL" clId="{61D022B9-EF98-45A2-B9B9-10D7DDC718D5}" dt="2020-11-29T13:44:05.253" v="1669" actId="1076"/>
        <pc:sldMkLst>
          <pc:docMk/>
          <pc:sldMk cId="265815038" sldId="1538"/>
        </pc:sldMkLst>
        <pc:spChg chg="mod">
          <ac:chgData name="Maria Sanchez-Keane" userId="bb7e4943-ae4c-47db-8338-82bd72b60cc9" providerId="ADAL" clId="{61D022B9-EF98-45A2-B9B9-10D7DDC718D5}" dt="2020-11-29T13:13:59.688" v="500" actId="6549"/>
          <ac:spMkLst>
            <pc:docMk/>
            <pc:sldMk cId="265815038" sldId="1538"/>
            <ac:spMk id="7" creationId="{9055A2E8-2199-4831-86E2-60791043B835}"/>
          </ac:spMkLst>
        </pc:spChg>
        <pc:spChg chg="add mod">
          <ac:chgData name="Maria Sanchez-Keane" userId="bb7e4943-ae4c-47db-8338-82bd72b60cc9" providerId="ADAL" clId="{61D022B9-EF98-45A2-B9B9-10D7DDC718D5}" dt="2020-11-29T13:43:57.882" v="1665" actId="14100"/>
          <ac:spMkLst>
            <pc:docMk/>
            <pc:sldMk cId="265815038" sldId="1538"/>
            <ac:spMk id="9" creationId="{EDCA8C10-D46A-439D-9889-D173B435056C}"/>
          </ac:spMkLst>
        </pc:spChg>
        <pc:spChg chg="add mod">
          <ac:chgData name="Maria Sanchez-Keane" userId="bb7e4943-ae4c-47db-8338-82bd72b60cc9" providerId="ADAL" clId="{61D022B9-EF98-45A2-B9B9-10D7DDC718D5}" dt="2020-11-29T13:41:04.647" v="1611" actId="207"/>
          <ac:spMkLst>
            <pc:docMk/>
            <pc:sldMk cId="265815038" sldId="1538"/>
            <ac:spMk id="12" creationId="{DEC54102-7426-4EB1-8917-C47D15CDB0E7}"/>
          </ac:spMkLst>
        </pc:spChg>
        <pc:spChg chg="del">
          <ac:chgData name="Maria Sanchez-Keane" userId="bb7e4943-ae4c-47db-8338-82bd72b60cc9" providerId="ADAL" clId="{61D022B9-EF98-45A2-B9B9-10D7DDC718D5}" dt="2020-11-29T13:14:06.909" v="501" actId="478"/>
          <ac:spMkLst>
            <pc:docMk/>
            <pc:sldMk cId="265815038" sldId="1538"/>
            <ac:spMk id="14" creationId="{9C46A4F9-C8BE-48C5-84ED-DCB0CDA82A74}"/>
          </ac:spMkLst>
        </pc:spChg>
        <pc:spChg chg="add mod">
          <ac:chgData name="Maria Sanchez-Keane" userId="bb7e4943-ae4c-47db-8338-82bd72b60cc9" providerId="ADAL" clId="{61D022B9-EF98-45A2-B9B9-10D7DDC718D5}" dt="2020-11-29T13:41:35.897" v="1621" actId="1076"/>
          <ac:spMkLst>
            <pc:docMk/>
            <pc:sldMk cId="265815038" sldId="1538"/>
            <ac:spMk id="15" creationId="{01061D79-8B0F-441F-A61E-344390B8691F}"/>
          </ac:spMkLst>
        </pc:spChg>
        <pc:spChg chg="del">
          <ac:chgData name="Maria Sanchez-Keane" userId="bb7e4943-ae4c-47db-8338-82bd72b60cc9" providerId="ADAL" clId="{61D022B9-EF98-45A2-B9B9-10D7DDC718D5}" dt="2020-11-29T13:14:08.597" v="502" actId="478"/>
          <ac:spMkLst>
            <pc:docMk/>
            <pc:sldMk cId="265815038" sldId="1538"/>
            <ac:spMk id="16" creationId="{2F2EF20A-4C3D-4C10-B35E-695444456731}"/>
          </ac:spMkLst>
        </pc:spChg>
        <pc:spChg chg="add mod">
          <ac:chgData name="Maria Sanchez-Keane" userId="bb7e4943-ae4c-47db-8338-82bd72b60cc9" providerId="ADAL" clId="{61D022B9-EF98-45A2-B9B9-10D7DDC718D5}" dt="2020-11-29T13:42:48.636" v="1646" actId="207"/>
          <ac:spMkLst>
            <pc:docMk/>
            <pc:sldMk cId="265815038" sldId="1538"/>
            <ac:spMk id="18" creationId="{F374A5DB-14E9-4EF8-998D-EB52C8C54FCB}"/>
          </ac:spMkLst>
        </pc:spChg>
        <pc:spChg chg="add mod">
          <ac:chgData name="Maria Sanchez-Keane" userId="bb7e4943-ae4c-47db-8338-82bd72b60cc9" providerId="ADAL" clId="{61D022B9-EF98-45A2-B9B9-10D7DDC718D5}" dt="2020-11-29T13:42:52.054" v="1647" actId="207"/>
          <ac:spMkLst>
            <pc:docMk/>
            <pc:sldMk cId="265815038" sldId="1538"/>
            <ac:spMk id="19" creationId="{0720E631-ABAE-4AE9-8E70-0878B7C25341}"/>
          </ac:spMkLst>
        </pc:spChg>
        <pc:spChg chg="add del">
          <ac:chgData name="Maria Sanchez-Keane" userId="bb7e4943-ae4c-47db-8338-82bd72b60cc9" providerId="ADAL" clId="{61D022B9-EF98-45A2-B9B9-10D7DDC718D5}" dt="2020-11-29T13:43:27.344" v="1655" actId="22"/>
          <ac:spMkLst>
            <pc:docMk/>
            <pc:sldMk cId="265815038" sldId="1538"/>
            <ac:spMk id="20" creationId="{FBF44D15-3892-4465-9AB9-0A2521519308}"/>
          </ac:spMkLst>
        </pc:spChg>
        <pc:spChg chg="add mod">
          <ac:chgData name="Maria Sanchez-Keane" userId="bb7e4943-ae4c-47db-8338-82bd72b60cc9" providerId="ADAL" clId="{61D022B9-EF98-45A2-B9B9-10D7DDC718D5}" dt="2020-11-29T13:44:05.253" v="1669" actId="1076"/>
          <ac:spMkLst>
            <pc:docMk/>
            <pc:sldMk cId="265815038" sldId="1538"/>
            <ac:spMk id="21" creationId="{A13FFCD5-471D-4771-8A58-BAD8F38F00FF}"/>
          </ac:spMkLst>
        </pc:spChg>
        <pc:graphicFrameChg chg="add del mod">
          <ac:chgData name="Maria Sanchez-Keane" userId="bb7e4943-ae4c-47db-8338-82bd72b60cc9" providerId="ADAL" clId="{61D022B9-EF98-45A2-B9B9-10D7DDC718D5}" dt="2020-11-29T13:14:20.856" v="505"/>
          <ac:graphicFrameMkLst>
            <pc:docMk/>
            <pc:sldMk cId="265815038" sldId="1538"/>
            <ac:graphicFrameMk id="2" creationId="{0D591F24-1A83-4962-BD63-0D1C43385009}"/>
          </ac:graphicFrameMkLst>
        </pc:graphicFrameChg>
        <pc:graphicFrameChg chg="add mod modGraphic">
          <ac:chgData name="Maria Sanchez-Keane" userId="bb7e4943-ae4c-47db-8338-82bd72b60cc9" providerId="ADAL" clId="{61D022B9-EF98-45A2-B9B9-10D7DDC718D5}" dt="2020-11-29T13:42:30.563" v="1637" actId="6549"/>
          <ac:graphicFrameMkLst>
            <pc:docMk/>
            <pc:sldMk cId="265815038" sldId="1538"/>
            <ac:graphicFrameMk id="3" creationId="{A2DCB0DC-74B3-44BF-A627-0981A644BB80}"/>
          </ac:graphicFrameMkLst>
        </pc:graphicFrameChg>
        <pc:graphicFrameChg chg="del">
          <ac:chgData name="Maria Sanchez-Keane" userId="bb7e4943-ae4c-47db-8338-82bd72b60cc9" providerId="ADAL" clId="{61D022B9-EF98-45A2-B9B9-10D7DDC718D5}" dt="2020-11-29T13:14:10.654" v="503" actId="478"/>
          <ac:graphicFrameMkLst>
            <pc:docMk/>
            <pc:sldMk cId="265815038" sldId="1538"/>
            <ac:graphicFrameMk id="17" creationId="{651AAD64-6543-4F7F-916E-6F0B0C1DF073}"/>
          </ac:graphicFrameMkLst>
        </pc:graphicFrameChg>
        <pc:picChg chg="add mod">
          <ac:chgData name="Maria Sanchez-Keane" userId="bb7e4943-ae4c-47db-8338-82bd72b60cc9" providerId="ADAL" clId="{61D022B9-EF98-45A2-B9B9-10D7DDC718D5}" dt="2020-11-29T13:43:52.265" v="1663" actId="1076"/>
          <ac:picMkLst>
            <pc:docMk/>
            <pc:sldMk cId="265815038" sldId="1538"/>
            <ac:picMk id="10" creationId="{EB3F37C4-6681-49E3-A30F-7A75D1A45AE1}"/>
          </ac:picMkLst>
        </pc:picChg>
      </pc:sldChg>
      <pc:sldChg chg="addSp delSp modSp add del mod">
        <pc:chgData name="Maria Sanchez-Keane" userId="bb7e4943-ae4c-47db-8338-82bd72b60cc9" providerId="ADAL" clId="{61D022B9-EF98-45A2-B9B9-10D7DDC718D5}" dt="2020-11-29T13:12:00.332" v="428" actId="47"/>
        <pc:sldMkLst>
          <pc:docMk/>
          <pc:sldMk cId="2706882325" sldId="1538"/>
        </pc:sldMkLst>
        <pc:spChg chg="add del mod">
          <ac:chgData name="Maria Sanchez-Keane" userId="bb7e4943-ae4c-47db-8338-82bd72b60cc9" providerId="ADAL" clId="{61D022B9-EF98-45A2-B9B9-10D7DDC718D5}" dt="2020-11-29T13:10:57.119" v="412"/>
          <ac:spMkLst>
            <pc:docMk/>
            <pc:sldMk cId="2706882325" sldId="1538"/>
            <ac:spMk id="4" creationId="{3E241E3F-A764-4B4A-8383-1341CF409E5D}"/>
          </ac:spMkLst>
        </pc:spChg>
        <pc:spChg chg="add del mod">
          <ac:chgData name="Maria Sanchez-Keane" userId="bb7e4943-ae4c-47db-8338-82bd72b60cc9" providerId="ADAL" clId="{61D022B9-EF98-45A2-B9B9-10D7DDC718D5}" dt="2020-11-29T13:11:02.687" v="415" actId="478"/>
          <ac:spMkLst>
            <pc:docMk/>
            <pc:sldMk cId="2706882325" sldId="1538"/>
            <ac:spMk id="8" creationId="{2D7EBB0D-1C7F-4C28-AF0A-27941116FCD3}"/>
          </ac:spMkLst>
        </pc:spChg>
        <pc:spChg chg="del mod">
          <ac:chgData name="Maria Sanchez-Keane" userId="bb7e4943-ae4c-47db-8338-82bd72b60cc9" providerId="ADAL" clId="{61D022B9-EF98-45A2-B9B9-10D7DDC718D5}" dt="2020-11-29T13:11:33.842" v="422" actId="21"/>
          <ac:spMkLst>
            <pc:docMk/>
            <pc:sldMk cId="2706882325" sldId="1538"/>
            <ac:spMk id="11" creationId="{A89F302D-7FDB-46D8-BFAD-4788714FB7EA}"/>
          </ac:spMkLst>
        </pc:spChg>
        <pc:graphicFrameChg chg="del">
          <ac:chgData name="Maria Sanchez-Keane" userId="bb7e4943-ae4c-47db-8338-82bd72b60cc9" providerId="ADAL" clId="{61D022B9-EF98-45A2-B9B9-10D7DDC718D5}" dt="2020-11-29T13:10:26.486" v="407" actId="478"/>
          <ac:graphicFrameMkLst>
            <pc:docMk/>
            <pc:sldMk cId="2706882325" sldId="1538"/>
            <ac:graphicFrameMk id="2" creationId="{B2981AF4-EFFE-4DAE-8563-C7EB4B972240}"/>
          </ac:graphicFrameMkLst>
        </pc:graphicFrameChg>
        <pc:graphicFrameChg chg="add del mod">
          <ac:chgData name="Maria Sanchez-Keane" userId="bb7e4943-ae4c-47db-8338-82bd72b60cc9" providerId="ADAL" clId="{61D022B9-EF98-45A2-B9B9-10D7DDC718D5}" dt="2020-11-29T13:10:57.119" v="412"/>
          <ac:graphicFrameMkLst>
            <pc:docMk/>
            <pc:sldMk cId="2706882325" sldId="1538"/>
            <ac:graphicFrameMk id="3" creationId="{FF4CBA7A-1275-48A3-B5A9-17495003B8BB}"/>
          </ac:graphicFrameMkLst>
        </pc:graphicFrameChg>
        <pc:graphicFrameChg chg="del">
          <ac:chgData name="Maria Sanchez-Keane" userId="bb7e4943-ae4c-47db-8338-82bd72b60cc9" providerId="ADAL" clId="{61D022B9-EF98-45A2-B9B9-10D7DDC718D5}" dt="2020-11-29T13:10:28.299" v="408" actId="478"/>
          <ac:graphicFrameMkLst>
            <pc:docMk/>
            <pc:sldMk cId="2706882325" sldId="1538"/>
            <ac:graphicFrameMk id="5" creationId="{DE87C5C8-954F-4708-A690-87870D252386}"/>
          </ac:graphicFrameMkLst>
        </pc:graphicFrameChg>
        <pc:graphicFrameChg chg="add del mod modGraphic">
          <ac:chgData name="Maria Sanchez-Keane" userId="bb7e4943-ae4c-47db-8338-82bd72b60cc9" providerId="ADAL" clId="{61D022B9-EF98-45A2-B9B9-10D7DDC718D5}" dt="2020-11-29T13:11:05.432" v="417" actId="478"/>
          <ac:graphicFrameMkLst>
            <pc:docMk/>
            <pc:sldMk cId="2706882325" sldId="1538"/>
            <ac:graphicFrameMk id="6" creationId="{F71F1A77-FA6F-4567-A1BE-3D894DD2F428}"/>
          </ac:graphicFrameMkLst>
        </pc:graphicFrameChg>
      </pc:sldChg>
      <pc:sldChg chg="addSp delSp modSp add mod">
        <pc:chgData name="Maria Sanchez-Keane" userId="bb7e4943-ae4c-47db-8338-82bd72b60cc9" providerId="ADAL" clId="{61D022B9-EF98-45A2-B9B9-10D7DDC718D5}" dt="2020-11-29T13:49:35.862" v="1876" actId="1076"/>
        <pc:sldMkLst>
          <pc:docMk/>
          <pc:sldMk cId="3279915811" sldId="1539"/>
        </pc:sldMkLst>
        <pc:spChg chg="add del mod">
          <ac:chgData name="Maria Sanchez-Keane" userId="bb7e4943-ae4c-47db-8338-82bd72b60cc9" providerId="ADAL" clId="{61D022B9-EF98-45A2-B9B9-10D7DDC718D5}" dt="2020-11-29T13:45:05.250" v="1674"/>
          <ac:spMkLst>
            <pc:docMk/>
            <pc:sldMk cId="3279915811" sldId="1539"/>
            <ac:spMk id="5" creationId="{C8FAE991-B258-4606-8171-F45424508AB7}"/>
          </ac:spMkLst>
        </pc:spChg>
        <pc:spChg chg="add del mod">
          <ac:chgData name="Maria Sanchez-Keane" userId="bb7e4943-ae4c-47db-8338-82bd72b60cc9" providerId="ADAL" clId="{61D022B9-EF98-45A2-B9B9-10D7DDC718D5}" dt="2020-11-29T13:46:53.190" v="1729" actId="1076"/>
          <ac:spMkLst>
            <pc:docMk/>
            <pc:sldMk cId="3279915811" sldId="1539"/>
            <ac:spMk id="6" creationId="{134A2B09-D237-4EF0-B4FB-FCEADFDD09EC}"/>
          </ac:spMkLst>
        </pc:spChg>
        <pc:spChg chg="mod">
          <ac:chgData name="Maria Sanchez-Keane" userId="bb7e4943-ae4c-47db-8338-82bd72b60cc9" providerId="ADAL" clId="{61D022B9-EF98-45A2-B9B9-10D7DDC718D5}" dt="2020-11-29T13:15:28.064" v="610" actId="20577"/>
          <ac:spMkLst>
            <pc:docMk/>
            <pc:sldMk cId="3279915811" sldId="1539"/>
            <ac:spMk id="7" creationId="{9055A2E8-2199-4831-86E2-60791043B835}"/>
          </ac:spMkLst>
        </pc:spChg>
        <pc:spChg chg="add mod">
          <ac:chgData name="Maria Sanchez-Keane" userId="bb7e4943-ae4c-47db-8338-82bd72b60cc9" providerId="ADAL" clId="{61D022B9-EF98-45A2-B9B9-10D7DDC718D5}" dt="2020-11-29T13:49:25.697" v="1872" actId="14100"/>
          <ac:spMkLst>
            <pc:docMk/>
            <pc:sldMk cId="3279915811" sldId="1539"/>
            <ac:spMk id="8" creationId="{63F9583D-F3FB-4150-B750-F401723E6ED0}"/>
          </ac:spMkLst>
        </pc:spChg>
        <pc:spChg chg="add mod">
          <ac:chgData name="Maria Sanchez-Keane" userId="bb7e4943-ae4c-47db-8338-82bd72b60cc9" providerId="ADAL" clId="{61D022B9-EF98-45A2-B9B9-10D7DDC718D5}" dt="2020-11-29T13:49:29.310" v="1873" actId="1076"/>
          <ac:spMkLst>
            <pc:docMk/>
            <pc:sldMk cId="3279915811" sldId="1539"/>
            <ac:spMk id="10" creationId="{5A1FDED9-E07D-46F6-A7AD-CBDFB80000CD}"/>
          </ac:spMkLst>
        </pc:spChg>
        <pc:spChg chg="add mod">
          <ac:chgData name="Maria Sanchez-Keane" userId="bb7e4943-ae4c-47db-8338-82bd72b60cc9" providerId="ADAL" clId="{61D022B9-EF98-45A2-B9B9-10D7DDC718D5}" dt="2020-11-29T13:49:35.862" v="1876" actId="1076"/>
          <ac:spMkLst>
            <pc:docMk/>
            <pc:sldMk cId="3279915811" sldId="1539"/>
            <ac:spMk id="11" creationId="{D95E35D5-1F5E-4C5E-9845-D39621B5C85C}"/>
          </ac:spMkLst>
        </pc:spChg>
        <pc:graphicFrameChg chg="add mod modGraphic">
          <ac:chgData name="Maria Sanchez-Keane" userId="bb7e4943-ae4c-47db-8338-82bd72b60cc9" providerId="ADAL" clId="{61D022B9-EF98-45A2-B9B9-10D7DDC718D5}" dt="2020-11-29T13:46:50.843" v="1728" actId="6549"/>
          <ac:graphicFrameMkLst>
            <pc:docMk/>
            <pc:sldMk cId="3279915811" sldId="1539"/>
            <ac:graphicFrameMk id="2" creationId="{18E8A214-E80B-40FF-AF1B-6222E27E2FC2}"/>
          </ac:graphicFrameMkLst>
        </pc:graphicFrameChg>
        <pc:graphicFrameChg chg="del">
          <ac:chgData name="Maria Sanchez-Keane" userId="bb7e4943-ae4c-47db-8338-82bd72b60cc9" providerId="ADAL" clId="{61D022B9-EF98-45A2-B9B9-10D7DDC718D5}" dt="2020-11-29T13:15:30.283" v="611" actId="478"/>
          <ac:graphicFrameMkLst>
            <pc:docMk/>
            <pc:sldMk cId="3279915811" sldId="1539"/>
            <ac:graphicFrameMk id="3" creationId="{A2DCB0DC-74B3-44BF-A627-0981A644BB80}"/>
          </ac:graphicFrameMkLst>
        </pc:graphicFrameChg>
        <pc:picChg chg="add mod">
          <ac:chgData name="Maria Sanchez-Keane" userId="bb7e4943-ae4c-47db-8338-82bd72b60cc9" providerId="ADAL" clId="{61D022B9-EF98-45A2-B9B9-10D7DDC718D5}" dt="2020-11-29T13:47:57.446" v="1775" actId="1076"/>
          <ac:picMkLst>
            <pc:docMk/>
            <pc:sldMk cId="3279915811" sldId="1539"/>
            <ac:picMk id="9" creationId="{B473B703-2AA5-4F16-9590-2898DA5ED89A}"/>
          </ac:picMkLst>
        </pc:picChg>
      </pc:sldChg>
      <pc:sldChg chg="addSp delSp modSp add mod">
        <pc:chgData name="Maria Sanchez-Keane" userId="bb7e4943-ae4c-47db-8338-82bd72b60cc9" providerId="ADAL" clId="{61D022B9-EF98-45A2-B9B9-10D7DDC718D5}" dt="2020-11-29T13:52:58.655" v="1945" actId="1076"/>
        <pc:sldMkLst>
          <pc:docMk/>
          <pc:sldMk cId="1219067304" sldId="1540"/>
        </pc:sldMkLst>
        <pc:spChg chg="mod">
          <ac:chgData name="Maria Sanchez-Keane" userId="bb7e4943-ae4c-47db-8338-82bd72b60cc9" providerId="ADAL" clId="{61D022B9-EF98-45A2-B9B9-10D7DDC718D5}" dt="2020-11-29T13:52:09.980" v="1906" actId="6549"/>
          <ac:spMkLst>
            <pc:docMk/>
            <pc:sldMk cId="1219067304" sldId="1540"/>
            <ac:spMk id="6" creationId="{BAAF1DA8-5140-4CE0-BD50-7A91EE039A14}"/>
          </ac:spMkLst>
        </pc:spChg>
        <pc:spChg chg="mod">
          <ac:chgData name="Maria Sanchez-Keane" userId="bb7e4943-ae4c-47db-8338-82bd72b60cc9" providerId="ADAL" clId="{61D022B9-EF98-45A2-B9B9-10D7DDC718D5}" dt="2020-11-29T13:52:58.655" v="1945" actId="1076"/>
          <ac:spMkLst>
            <pc:docMk/>
            <pc:sldMk cId="1219067304" sldId="1540"/>
            <ac:spMk id="11" creationId="{8A2CFC04-C6B2-497C-A6D2-E9B87B6F7DA6}"/>
          </ac:spMkLst>
        </pc:spChg>
        <pc:spChg chg="del">
          <ac:chgData name="Maria Sanchez-Keane" userId="bb7e4943-ae4c-47db-8338-82bd72b60cc9" providerId="ADAL" clId="{61D022B9-EF98-45A2-B9B9-10D7DDC718D5}" dt="2020-11-29T13:52:51.791" v="1942" actId="478"/>
          <ac:spMkLst>
            <pc:docMk/>
            <pc:sldMk cId="1219067304" sldId="1540"/>
            <ac:spMk id="13" creationId="{93ADCA4C-E36E-48A6-839F-A35436F99368}"/>
          </ac:spMkLst>
        </pc:spChg>
        <pc:graphicFrameChg chg="del">
          <ac:chgData name="Maria Sanchez-Keane" userId="bb7e4943-ae4c-47db-8338-82bd72b60cc9" providerId="ADAL" clId="{61D022B9-EF98-45A2-B9B9-10D7DDC718D5}" dt="2020-11-29T13:52:51.791" v="1942" actId="478"/>
          <ac:graphicFrameMkLst>
            <pc:docMk/>
            <pc:sldMk cId="1219067304" sldId="1540"/>
            <ac:graphicFrameMk id="7" creationId="{A70B2021-FEE6-4360-9168-E516FBA6CE0C}"/>
          </ac:graphicFrameMkLst>
        </pc:graphicFrameChg>
        <pc:graphicFrameChg chg="add mod">
          <ac:chgData name="Maria Sanchez-Keane" userId="bb7e4943-ae4c-47db-8338-82bd72b60cc9" providerId="ADAL" clId="{61D022B9-EF98-45A2-B9B9-10D7DDC718D5}" dt="2020-11-29T13:52:55.432" v="1944" actId="1076"/>
          <ac:graphicFrameMkLst>
            <pc:docMk/>
            <pc:sldMk cId="1219067304" sldId="1540"/>
            <ac:graphicFrameMk id="8" creationId="{2C09C3DD-3B40-4911-8CA2-6CAC68B7C9F7}"/>
          </ac:graphicFrameMkLst>
        </pc:graphicFrameChg>
      </pc:sldChg>
      <pc:sldChg chg="addSp delSp modSp add mod">
        <pc:chgData name="Maria Sanchez-Keane" userId="bb7e4943-ae4c-47db-8338-82bd72b60cc9" providerId="ADAL" clId="{61D022B9-EF98-45A2-B9B9-10D7DDC718D5}" dt="2020-11-29T13:57:09.661" v="2074" actId="12100"/>
        <pc:sldMkLst>
          <pc:docMk/>
          <pc:sldMk cId="1246034546" sldId="1541"/>
        </pc:sldMkLst>
        <pc:spChg chg="add del mod">
          <ac:chgData name="Maria Sanchez-Keane" userId="bb7e4943-ae4c-47db-8338-82bd72b60cc9" providerId="ADAL" clId="{61D022B9-EF98-45A2-B9B9-10D7DDC718D5}" dt="2020-11-29T13:55:24.295" v="2064" actId="478"/>
          <ac:spMkLst>
            <pc:docMk/>
            <pc:sldMk cId="1246034546" sldId="1541"/>
            <ac:spMk id="3" creationId="{8D447902-06F4-4AE3-9FF3-57D7C7ECE0CB}"/>
          </ac:spMkLst>
        </pc:spChg>
        <pc:spChg chg="mod">
          <ac:chgData name="Maria Sanchez-Keane" userId="bb7e4943-ae4c-47db-8338-82bd72b60cc9" providerId="ADAL" clId="{61D022B9-EF98-45A2-B9B9-10D7DDC718D5}" dt="2020-11-29T13:56:52.746" v="2073" actId="14100"/>
          <ac:spMkLst>
            <pc:docMk/>
            <pc:sldMk cId="1246034546" sldId="1541"/>
            <ac:spMk id="6" creationId="{BAAF1DA8-5140-4CE0-BD50-7A91EE039A14}"/>
          </ac:spMkLst>
        </pc:spChg>
        <pc:spChg chg="mod">
          <ac:chgData name="Maria Sanchez-Keane" userId="bb7e4943-ae4c-47db-8338-82bd72b60cc9" providerId="ADAL" clId="{61D022B9-EF98-45A2-B9B9-10D7DDC718D5}" dt="2020-11-29T13:55:44.845" v="2070" actId="1076"/>
          <ac:spMkLst>
            <pc:docMk/>
            <pc:sldMk cId="1246034546" sldId="1541"/>
            <ac:spMk id="11" creationId="{8A2CFC04-C6B2-497C-A6D2-E9B87B6F7DA6}"/>
          </ac:spMkLst>
        </pc:spChg>
        <pc:graphicFrameChg chg="add mod">
          <ac:chgData name="Maria Sanchez-Keane" userId="bb7e4943-ae4c-47db-8338-82bd72b60cc9" providerId="ADAL" clId="{61D022B9-EF98-45A2-B9B9-10D7DDC718D5}" dt="2020-11-29T13:57:09.661" v="2074" actId="12100"/>
          <ac:graphicFrameMkLst>
            <pc:docMk/>
            <pc:sldMk cId="1246034546" sldId="1541"/>
            <ac:graphicFrameMk id="7" creationId="{955AB715-5732-469A-AAD1-3A2A24745BFE}"/>
          </ac:graphicFrameMkLst>
        </pc:graphicFrameChg>
        <pc:graphicFrameChg chg="del">
          <ac:chgData name="Maria Sanchez-Keane" userId="bb7e4943-ae4c-47db-8338-82bd72b60cc9" providerId="ADAL" clId="{61D022B9-EF98-45A2-B9B9-10D7DDC718D5}" dt="2020-11-29T13:55:22.528" v="2063" actId="478"/>
          <ac:graphicFrameMkLst>
            <pc:docMk/>
            <pc:sldMk cId="1246034546" sldId="1541"/>
            <ac:graphicFrameMk id="8" creationId="{2C09C3DD-3B40-4911-8CA2-6CAC68B7C9F7}"/>
          </ac:graphicFrameMkLst>
        </pc:graphicFrameChg>
      </pc:sldChg>
      <pc:sldChg chg="addSp delSp modSp add mod">
        <pc:chgData name="Maria Sanchez-Keane" userId="bb7e4943-ae4c-47db-8338-82bd72b60cc9" providerId="ADAL" clId="{61D022B9-EF98-45A2-B9B9-10D7DDC718D5}" dt="2020-11-29T13:58:54.291" v="2137" actId="207"/>
        <pc:sldMkLst>
          <pc:docMk/>
          <pc:sldMk cId="425198155" sldId="1542"/>
        </pc:sldMkLst>
        <pc:spChg chg="mod">
          <ac:chgData name="Maria Sanchez-Keane" userId="bb7e4943-ae4c-47db-8338-82bd72b60cc9" providerId="ADAL" clId="{61D022B9-EF98-45A2-B9B9-10D7DDC718D5}" dt="2020-11-29T13:57:33.710" v="2088" actId="6549"/>
          <ac:spMkLst>
            <pc:docMk/>
            <pc:sldMk cId="425198155" sldId="1542"/>
            <ac:spMk id="6" creationId="{BAAF1DA8-5140-4CE0-BD50-7A91EE039A14}"/>
          </ac:spMkLst>
        </pc:spChg>
        <pc:spChg chg="mod">
          <ac:chgData name="Maria Sanchez-Keane" userId="bb7e4943-ae4c-47db-8338-82bd72b60cc9" providerId="ADAL" clId="{61D022B9-EF98-45A2-B9B9-10D7DDC718D5}" dt="2020-11-29T13:57:46.449" v="2127" actId="6549"/>
          <ac:spMkLst>
            <pc:docMk/>
            <pc:sldMk cId="425198155" sldId="1542"/>
            <ac:spMk id="11" creationId="{8A2CFC04-C6B2-497C-A6D2-E9B87B6F7DA6}"/>
          </ac:spMkLst>
        </pc:spChg>
        <pc:graphicFrameChg chg="add mod">
          <ac:chgData name="Maria Sanchez-Keane" userId="bb7e4943-ae4c-47db-8338-82bd72b60cc9" providerId="ADAL" clId="{61D022B9-EF98-45A2-B9B9-10D7DDC718D5}" dt="2020-11-29T13:58:54.291" v="2137" actId="207"/>
          <ac:graphicFrameMkLst>
            <pc:docMk/>
            <pc:sldMk cId="425198155" sldId="1542"/>
            <ac:graphicFrameMk id="5" creationId="{E9F5DB4C-A031-4C56-8A44-4EE08A8EA3B9}"/>
          </ac:graphicFrameMkLst>
        </pc:graphicFrameChg>
        <pc:graphicFrameChg chg="del mod">
          <ac:chgData name="Maria Sanchez-Keane" userId="bb7e4943-ae4c-47db-8338-82bd72b60cc9" providerId="ADAL" clId="{61D022B9-EF98-45A2-B9B9-10D7DDC718D5}" dt="2020-11-29T13:58:04.495" v="2129" actId="478"/>
          <ac:graphicFrameMkLst>
            <pc:docMk/>
            <pc:sldMk cId="425198155" sldId="1542"/>
            <ac:graphicFrameMk id="7" creationId="{955AB715-5732-469A-AAD1-3A2A24745BFE}"/>
          </ac:graphicFrameMkLst>
        </pc:graphicFrameChg>
      </pc:sldChg>
      <pc:sldChg chg="addSp delSp modSp new del mod modClrScheme chgLayout">
        <pc:chgData name="Maria Sanchez-Keane" userId="bb7e4943-ae4c-47db-8338-82bd72b60cc9" providerId="ADAL" clId="{61D022B9-EF98-45A2-B9B9-10D7DDC718D5}" dt="2020-11-29T13:54:44.112" v="2062" actId="47"/>
        <pc:sldMkLst>
          <pc:docMk/>
          <pc:sldMk cId="2515361233" sldId="1542"/>
        </pc:sldMkLst>
        <pc:spChg chg="del mod ord">
          <ac:chgData name="Maria Sanchez-Keane" userId="bb7e4943-ae4c-47db-8338-82bd72b60cc9" providerId="ADAL" clId="{61D022B9-EF98-45A2-B9B9-10D7DDC718D5}" dt="2020-11-29T13:53:24.723" v="1954" actId="700"/>
          <ac:spMkLst>
            <pc:docMk/>
            <pc:sldMk cId="2515361233" sldId="1542"/>
            <ac:spMk id="2" creationId="{84C6F3C4-647D-4B23-9DB6-3AE5EEDA41F7}"/>
          </ac:spMkLst>
        </pc:spChg>
        <pc:spChg chg="del mod ord">
          <ac:chgData name="Maria Sanchez-Keane" userId="bb7e4943-ae4c-47db-8338-82bd72b60cc9" providerId="ADAL" clId="{61D022B9-EF98-45A2-B9B9-10D7DDC718D5}" dt="2020-11-29T13:53:24.723" v="1954" actId="700"/>
          <ac:spMkLst>
            <pc:docMk/>
            <pc:sldMk cId="2515361233" sldId="1542"/>
            <ac:spMk id="3" creationId="{C584BE6F-5312-42EB-B775-4ACA026F6EAD}"/>
          </ac:spMkLst>
        </pc:spChg>
        <pc:spChg chg="add mod ord">
          <ac:chgData name="Maria Sanchez-Keane" userId="bb7e4943-ae4c-47db-8338-82bd72b60cc9" providerId="ADAL" clId="{61D022B9-EF98-45A2-B9B9-10D7DDC718D5}" dt="2020-11-29T13:53:35.896" v="1958" actId="20577"/>
          <ac:spMkLst>
            <pc:docMk/>
            <pc:sldMk cId="2515361233" sldId="1542"/>
            <ac:spMk id="4" creationId="{C66E2990-1099-45FF-BF0C-76D95A0D6974}"/>
          </ac:spMkLst>
        </pc:spChg>
        <pc:spChg chg="add mod ord">
          <ac:chgData name="Maria Sanchez-Keane" userId="bb7e4943-ae4c-47db-8338-82bd72b60cc9" providerId="ADAL" clId="{61D022B9-EF98-45A2-B9B9-10D7DDC718D5}" dt="2020-11-29T13:53:46.084" v="2007" actId="20577"/>
          <ac:spMkLst>
            <pc:docMk/>
            <pc:sldMk cId="2515361233" sldId="1542"/>
            <ac:spMk id="5" creationId="{34F1DB78-19DD-412E-8E80-BDE5E4264CF3}"/>
          </ac:spMkLst>
        </pc:spChg>
      </pc:sldChg>
      <pc:sldMasterChg chg="del delSldLayout">
        <pc:chgData name="Maria Sanchez-Keane" userId="bb7e4943-ae4c-47db-8338-82bd72b60cc9" providerId="ADAL" clId="{61D022B9-EF98-45A2-B9B9-10D7DDC718D5}" dt="2020-11-29T14:00:45.370" v="2138" actId="700"/>
        <pc:sldMasterMkLst>
          <pc:docMk/>
          <pc:sldMasterMk cId="2186964080" sldId="2147483702"/>
        </pc:sldMasterMkLst>
        <pc:sldLayoutChg chg="del">
          <pc:chgData name="Maria Sanchez-Keane" userId="bb7e4943-ae4c-47db-8338-82bd72b60cc9" providerId="ADAL" clId="{61D022B9-EF98-45A2-B9B9-10D7DDC718D5}" dt="2020-11-29T14:00:45.370" v="2138" actId="700"/>
          <pc:sldLayoutMkLst>
            <pc:docMk/>
            <pc:sldMasterMk cId="2186964080" sldId="2147483702"/>
            <pc:sldLayoutMk cId="94884485" sldId="2147483703"/>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311699235" sldId="2147483704"/>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3039656014" sldId="2147483705"/>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1184048216" sldId="2147483706"/>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985784706" sldId="2147483707"/>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3178810030" sldId="2147483708"/>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4129142361" sldId="2147483709"/>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1564519576" sldId="2147483710"/>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68808479" sldId="2147483711"/>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626769926" sldId="2147483712"/>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1083209688" sldId="2147483713"/>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390990647" sldId="2147483729"/>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4184470363" sldId="2147483735"/>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3460530330" sldId="2147483736"/>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2227637805" sldId="2147483737"/>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247595463" sldId="2147483738"/>
          </pc:sldLayoutMkLst>
        </pc:sldLayoutChg>
        <pc:sldLayoutChg chg="del">
          <pc:chgData name="Maria Sanchez-Keane" userId="bb7e4943-ae4c-47db-8338-82bd72b60cc9" providerId="ADAL" clId="{61D022B9-EF98-45A2-B9B9-10D7DDC718D5}" dt="2020-11-29T14:00:45.370" v="2138" actId="700"/>
          <pc:sldLayoutMkLst>
            <pc:docMk/>
            <pc:sldMasterMk cId="2186964080" sldId="2147483702"/>
            <pc:sldLayoutMk cId="2526860647" sldId="2147483742"/>
          </pc:sldLayoutMkLst>
        </pc:sldLayoutChg>
      </pc:sldMasterChg>
      <pc:sldMasterChg chg="del delSldLayout">
        <pc:chgData name="Maria Sanchez-Keane" userId="bb7e4943-ae4c-47db-8338-82bd72b60cc9" providerId="ADAL" clId="{61D022B9-EF98-45A2-B9B9-10D7DDC718D5}" dt="2020-11-29T14:02:51.520" v="2200" actId="700"/>
        <pc:sldMasterMkLst>
          <pc:docMk/>
          <pc:sldMasterMk cId="671359181" sldId="2147483893"/>
        </pc:sldMasterMkLst>
        <pc:sldLayoutChg chg="del">
          <pc:chgData name="Maria Sanchez-Keane" userId="bb7e4943-ae4c-47db-8338-82bd72b60cc9" providerId="ADAL" clId="{61D022B9-EF98-45A2-B9B9-10D7DDC718D5}" dt="2020-11-29T14:02:51.520" v="2200" actId="700"/>
          <pc:sldLayoutMkLst>
            <pc:docMk/>
            <pc:sldMasterMk cId="671359181" sldId="2147483893"/>
            <pc:sldLayoutMk cId="3011076366" sldId="2147483895"/>
          </pc:sldLayoutMkLst>
        </pc:sldLayoutChg>
      </pc:sldMasterChg>
      <pc:sldMasterChg chg="del delSldLayout">
        <pc:chgData name="Maria Sanchez-Keane" userId="bb7e4943-ae4c-47db-8338-82bd72b60cc9" providerId="ADAL" clId="{61D022B9-EF98-45A2-B9B9-10D7DDC718D5}" dt="2020-11-29T14:06:27.698" v="2267" actId="47"/>
        <pc:sldMasterMkLst>
          <pc:docMk/>
          <pc:sldMasterMk cId="2648604029" sldId="2147483920"/>
        </pc:sldMasterMkLst>
        <pc:sldLayoutChg chg="del">
          <pc:chgData name="Maria Sanchez-Keane" userId="bb7e4943-ae4c-47db-8338-82bd72b60cc9" providerId="ADAL" clId="{61D022B9-EF98-45A2-B9B9-10D7DDC718D5}" dt="2020-11-29T14:06:27.698" v="2267" actId="47"/>
          <pc:sldLayoutMkLst>
            <pc:docMk/>
            <pc:sldMasterMk cId="2648604029" sldId="2147483920"/>
            <pc:sldLayoutMk cId="17049989" sldId="2147483921"/>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3853570731" sldId="2147483922"/>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2658608421" sldId="2147483923"/>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2641689516" sldId="2147483924"/>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3129020168" sldId="2147483925"/>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3198598606" sldId="2147483926"/>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4242326588" sldId="2147483927"/>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101892438" sldId="2147483928"/>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1154185485" sldId="2147483929"/>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4113401885" sldId="2147483930"/>
          </pc:sldLayoutMkLst>
        </pc:sldLayoutChg>
        <pc:sldLayoutChg chg="del">
          <pc:chgData name="Maria Sanchez-Keane" userId="bb7e4943-ae4c-47db-8338-82bd72b60cc9" providerId="ADAL" clId="{61D022B9-EF98-45A2-B9B9-10D7DDC718D5}" dt="2020-11-29T14:06:27.698" v="2267" actId="47"/>
          <pc:sldLayoutMkLst>
            <pc:docMk/>
            <pc:sldMasterMk cId="2648604029" sldId="2147483920"/>
            <pc:sldLayoutMk cId="577355875" sldId="2147483931"/>
          </pc:sldLayoutMkLst>
        </pc:sldLayoutChg>
      </pc:sldMasterChg>
    </pc:docChg>
  </pc:docChgLst>
  <pc:docChgLst>
    <pc:chgData name="Gerda Zonruiter" userId="1ef07c3d-a01a-4369-b1de-4a7f1cfae2c5" providerId="ADAL" clId="{E8AE2940-84AF-4767-80CE-C53325FDA546}"/>
    <pc:docChg chg="undo custSel mod addSld delSld modSld sldOrd addMainMaster delMainMaster modMainMaster">
      <pc:chgData name="Gerda Zonruiter" userId="1ef07c3d-a01a-4369-b1de-4a7f1cfae2c5" providerId="ADAL" clId="{E8AE2940-84AF-4767-80CE-C53325FDA546}" dt="2020-11-29T16:16:43.002" v="40586" actId="27636"/>
      <pc:docMkLst>
        <pc:docMk/>
      </pc:docMkLst>
      <pc:sldChg chg="modSp mod">
        <pc:chgData name="Gerda Zonruiter" userId="1ef07c3d-a01a-4369-b1de-4a7f1cfae2c5" providerId="ADAL" clId="{E8AE2940-84AF-4767-80CE-C53325FDA546}" dt="2020-11-29T15:58:10.556" v="40465" actId="14100"/>
        <pc:sldMkLst>
          <pc:docMk/>
          <pc:sldMk cId="2871916604" sldId="256"/>
        </pc:sldMkLst>
        <pc:spChg chg="mod">
          <ac:chgData name="Gerda Zonruiter" userId="1ef07c3d-a01a-4369-b1de-4a7f1cfae2c5" providerId="ADAL" clId="{E8AE2940-84AF-4767-80CE-C53325FDA546}" dt="2020-11-29T15:58:10.556" v="40465" actId="14100"/>
          <ac:spMkLst>
            <pc:docMk/>
            <pc:sldMk cId="2871916604" sldId="256"/>
            <ac:spMk id="2" creationId="{5B5B4B59-80B1-439F-A455-6F3C659ABA8A}"/>
          </ac:spMkLst>
        </pc:spChg>
        <pc:spChg chg="mod">
          <ac:chgData name="Gerda Zonruiter" userId="1ef07c3d-a01a-4369-b1de-4a7f1cfae2c5" providerId="ADAL" clId="{E8AE2940-84AF-4767-80CE-C53325FDA546}" dt="2020-11-29T15:58:01.083" v="40452" actId="14100"/>
          <ac:spMkLst>
            <pc:docMk/>
            <pc:sldMk cId="2871916604" sldId="256"/>
            <ac:spMk id="3" creationId="{996A7CAE-248D-4589-ADFB-89FF6EBB68BC}"/>
          </ac:spMkLst>
        </pc:spChg>
      </pc:sldChg>
      <pc:sldChg chg="modSp mod">
        <pc:chgData name="Gerda Zonruiter" userId="1ef07c3d-a01a-4369-b1de-4a7f1cfae2c5" providerId="ADAL" clId="{E8AE2940-84AF-4767-80CE-C53325FDA546}" dt="2020-11-27T14:10:03.344" v="2965" actId="20577"/>
        <pc:sldMkLst>
          <pc:docMk/>
          <pc:sldMk cId="2537195101" sldId="258"/>
        </pc:sldMkLst>
        <pc:spChg chg="mod">
          <ac:chgData name="Gerda Zonruiter" userId="1ef07c3d-a01a-4369-b1de-4a7f1cfae2c5" providerId="ADAL" clId="{E8AE2940-84AF-4767-80CE-C53325FDA546}" dt="2020-11-27T14:10:03.344" v="2965" actId="20577"/>
          <ac:spMkLst>
            <pc:docMk/>
            <pc:sldMk cId="2537195101" sldId="258"/>
            <ac:spMk id="2" creationId="{55D7AA0E-04D9-524E-A222-2EE83CEA3ABC}"/>
          </ac:spMkLst>
        </pc:spChg>
      </pc:sldChg>
      <pc:sldChg chg="addSp delSp modSp del mod ord delDesignElem modNotesTx">
        <pc:chgData name="Gerda Zonruiter" userId="1ef07c3d-a01a-4369-b1de-4a7f1cfae2c5" providerId="ADAL" clId="{E8AE2940-84AF-4767-80CE-C53325FDA546}" dt="2020-11-28T03:47:23.030" v="25684" actId="2696"/>
        <pc:sldMkLst>
          <pc:docMk/>
          <pc:sldMk cId="3415114846" sldId="280"/>
        </pc:sldMkLst>
        <pc:spChg chg="mod">
          <ac:chgData name="Gerda Zonruiter" userId="1ef07c3d-a01a-4369-b1de-4a7f1cfae2c5" providerId="ADAL" clId="{E8AE2940-84AF-4767-80CE-C53325FDA546}" dt="2020-11-28T03:38:45.885" v="25574" actId="20577"/>
          <ac:spMkLst>
            <pc:docMk/>
            <pc:sldMk cId="3415114846" sldId="280"/>
            <ac:spMk id="2" creationId="{23427E23-1F29-44DF-A5A3-93AA528ECC81}"/>
          </ac:spMkLst>
        </pc:spChg>
        <pc:spChg chg="add del">
          <ac:chgData name="Gerda Zonruiter" userId="1ef07c3d-a01a-4369-b1de-4a7f1cfae2c5" providerId="ADAL" clId="{E8AE2940-84AF-4767-80CE-C53325FDA546}" dt="2020-11-28T02:18:12.724" v="23561" actId="478"/>
          <ac:spMkLst>
            <pc:docMk/>
            <pc:sldMk cId="3415114846" sldId="280"/>
            <ac:spMk id="3" creationId="{0D910349-A2C1-4CF9-81BE-DAF7EFFE4266}"/>
          </ac:spMkLst>
        </pc:spChg>
        <pc:spChg chg="add del mod">
          <ac:chgData name="Gerda Zonruiter" userId="1ef07c3d-a01a-4369-b1de-4a7f1cfae2c5" providerId="ADAL" clId="{E8AE2940-84AF-4767-80CE-C53325FDA546}" dt="2020-11-28T02:27:03.560" v="23653" actId="478"/>
          <ac:spMkLst>
            <pc:docMk/>
            <pc:sldMk cId="3415114846" sldId="280"/>
            <ac:spMk id="5" creationId="{5050D101-D680-40B0-A3F7-183D45EDBD00}"/>
          </ac:spMkLst>
        </pc:spChg>
        <pc:spChg chg="add mod">
          <ac:chgData name="Gerda Zonruiter" userId="1ef07c3d-a01a-4369-b1de-4a7f1cfae2c5" providerId="ADAL" clId="{E8AE2940-84AF-4767-80CE-C53325FDA546}" dt="2020-11-28T02:23:17.578" v="23650" actId="207"/>
          <ac:spMkLst>
            <pc:docMk/>
            <pc:sldMk cId="3415114846" sldId="280"/>
            <ac:spMk id="10" creationId="{41856012-71A7-4530-BEBF-8CAE3943B7EB}"/>
          </ac:spMkLst>
        </pc:spChg>
        <pc:spChg chg="add mod">
          <ac:chgData name="Gerda Zonruiter" userId="1ef07c3d-a01a-4369-b1de-4a7f1cfae2c5" providerId="ADAL" clId="{E8AE2940-84AF-4767-80CE-C53325FDA546}" dt="2020-11-28T02:23:17.578" v="23650" actId="207"/>
          <ac:spMkLst>
            <pc:docMk/>
            <pc:sldMk cId="3415114846" sldId="280"/>
            <ac:spMk id="12" creationId="{DE8E6D6C-2E6A-4C70-AE3B-397012C403C8}"/>
          </ac:spMkLst>
        </pc:spChg>
        <pc:spChg chg="add del">
          <ac:chgData name="Gerda Zonruiter" userId="1ef07c3d-a01a-4369-b1de-4a7f1cfae2c5" providerId="ADAL" clId="{E8AE2940-84AF-4767-80CE-C53325FDA546}" dt="2020-11-28T02:28:08.762" v="23656" actId="478"/>
          <ac:spMkLst>
            <pc:docMk/>
            <pc:sldMk cId="3415114846" sldId="280"/>
            <ac:spMk id="14" creationId="{5324C196-BAD1-44FA-9F76-0A7FC75D27F8}"/>
          </ac:spMkLst>
        </pc:spChg>
        <pc:spChg chg="add mod">
          <ac:chgData name="Gerda Zonruiter" userId="1ef07c3d-a01a-4369-b1de-4a7f1cfae2c5" providerId="ADAL" clId="{E8AE2940-84AF-4767-80CE-C53325FDA546}" dt="2020-11-28T02:51:20.996" v="24032" actId="164"/>
          <ac:spMkLst>
            <pc:docMk/>
            <pc:sldMk cId="3415114846" sldId="280"/>
            <ac:spMk id="16" creationId="{FA6BF677-9AB1-4279-8010-474E2106E32B}"/>
          </ac:spMkLst>
        </pc:spChg>
        <pc:spChg chg="add mod">
          <ac:chgData name="Gerda Zonruiter" userId="1ef07c3d-a01a-4369-b1de-4a7f1cfae2c5" providerId="ADAL" clId="{E8AE2940-84AF-4767-80CE-C53325FDA546}" dt="2020-11-28T02:56:37.619" v="24095" actId="1076"/>
          <ac:spMkLst>
            <pc:docMk/>
            <pc:sldMk cId="3415114846" sldId="280"/>
            <ac:spMk id="18" creationId="{24F0C837-E323-4DFF-A80E-02EA01759632}"/>
          </ac:spMkLst>
        </pc:spChg>
        <pc:spChg chg="del mod">
          <ac:chgData name="Gerda Zonruiter" userId="1ef07c3d-a01a-4369-b1de-4a7f1cfae2c5" providerId="ADAL" clId="{E8AE2940-84AF-4767-80CE-C53325FDA546}" dt="2020-11-28T02:51:10.062" v="24031" actId="478"/>
          <ac:spMkLst>
            <pc:docMk/>
            <pc:sldMk cId="3415114846" sldId="280"/>
            <ac:spMk id="19" creationId="{26D33B6D-1242-4F09-8C7C-2E7EE28768C2}"/>
          </ac:spMkLst>
        </pc:spChg>
        <pc:spChg chg="add del mod">
          <ac:chgData name="Gerda Zonruiter" userId="1ef07c3d-a01a-4369-b1de-4a7f1cfae2c5" providerId="ADAL" clId="{E8AE2940-84AF-4767-80CE-C53325FDA546}" dt="2020-11-28T02:43:19.250" v="23856" actId="478"/>
          <ac:spMkLst>
            <pc:docMk/>
            <pc:sldMk cId="3415114846" sldId="280"/>
            <ac:spMk id="20" creationId="{6F1A9A7C-DB89-4399-AD2C-65304C1FD209}"/>
          </ac:spMkLst>
        </pc:spChg>
        <pc:spChg chg="add del mod">
          <ac:chgData name="Gerda Zonruiter" userId="1ef07c3d-a01a-4369-b1de-4a7f1cfae2c5" providerId="ADAL" clId="{E8AE2940-84AF-4767-80CE-C53325FDA546}" dt="2020-11-28T02:43:20.638" v="23857" actId="478"/>
          <ac:spMkLst>
            <pc:docMk/>
            <pc:sldMk cId="3415114846" sldId="280"/>
            <ac:spMk id="22" creationId="{B634023F-1466-4B8E-94A4-45AC3A5BA8B3}"/>
          </ac:spMkLst>
        </pc:spChg>
        <pc:spChg chg="add del mod">
          <ac:chgData name="Gerda Zonruiter" userId="1ef07c3d-a01a-4369-b1de-4a7f1cfae2c5" providerId="ADAL" clId="{E8AE2940-84AF-4767-80CE-C53325FDA546}" dt="2020-11-28T02:43:22.193" v="23858" actId="478"/>
          <ac:spMkLst>
            <pc:docMk/>
            <pc:sldMk cId="3415114846" sldId="280"/>
            <ac:spMk id="23" creationId="{B93C6CE2-2CDB-4794-9887-60DD784193E4}"/>
          </ac:spMkLst>
        </pc:spChg>
        <pc:spChg chg="add del mod">
          <ac:chgData name="Gerda Zonruiter" userId="1ef07c3d-a01a-4369-b1de-4a7f1cfae2c5" providerId="ADAL" clId="{E8AE2940-84AF-4767-80CE-C53325FDA546}" dt="2020-11-28T02:43:23.746" v="23859" actId="478"/>
          <ac:spMkLst>
            <pc:docMk/>
            <pc:sldMk cId="3415114846" sldId="280"/>
            <ac:spMk id="24" creationId="{5B6149D4-F9DA-4062-B9BB-EED59193282E}"/>
          </ac:spMkLst>
        </pc:spChg>
        <pc:spChg chg="add mod">
          <ac:chgData name="Gerda Zonruiter" userId="1ef07c3d-a01a-4369-b1de-4a7f1cfae2c5" providerId="ADAL" clId="{E8AE2940-84AF-4767-80CE-C53325FDA546}" dt="2020-11-28T02:59:59.471" v="24235" actId="1035"/>
          <ac:spMkLst>
            <pc:docMk/>
            <pc:sldMk cId="3415114846" sldId="280"/>
            <ac:spMk id="25" creationId="{44CCC0EC-4487-4A3D-95EF-4EC2DF8DBDD5}"/>
          </ac:spMkLst>
        </pc:spChg>
        <pc:spChg chg="add mod">
          <ac:chgData name="Gerda Zonruiter" userId="1ef07c3d-a01a-4369-b1de-4a7f1cfae2c5" providerId="ADAL" clId="{E8AE2940-84AF-4767-80CE-C53325FDA546}" dt="2020-11-28T02:51:30.612" v="24034" actId="164"/>
          <ac:spMkLst>
            <pc:docMk/>
            <pc:sldMk cId="3415114846" sldId="280"/>
            <ac:spMk id="26" creationId="{4E2E5346-24C9-46CC-B166-A59C6F4392ED}"/>
          </ac:spMkLst>
        </pc:spChg>
        <pc:spChg chg="add mod">
          <ac:chgData name="Gerda Zonruiter" userId="1ef07c3d-a01a-4369-b1de-4a7f1cfae2c5" providerId="ADAL" clId="{E8AE2940-84AF-4767-80CE-C53325FDA546}" dt="2020-11-28T03:00:07.467" v="24240" actId="1035"/>
          <ac:spMkLst>
            <pc:docMk/>
            <pc:sldMk cId="3415114846" sldId="280"/>
            <ac:spMk id="27" creationId="{E606F1C6-52C6-4A7F-9142-711318BD899D}"/>
          </ac:spMkLst>
        </pc:spChg>
        <pc:spChg chg="add mod">
          <ac:chgData name="Gerda Zonruiter" userId="1ef07c3d-a01a-4369-b1de-4a7f1cfae2c5" providerId="ADAL" clId="{E8AE2940-84AF-4767-80CE-C53325FDA546}" dt="2020-11-28T03:02:14.308" v="24285" actId="1036"/>
          <ac:spMkLst>
            <pc:docMk/>
            <pc:sldMk cId="3415114846" sldId="280"/>
            <ac:spMk id="28" creationId="{A192A0CA-9D44-4ACE-9196-3A5B9D27B347}"/>
          </ac:spMkLst>
        </pc:spChg>
        <pc:spChg chg="add mod">
          <ac:chgData name="Gerda Zonruiter" userId="1ef07c3d-a01a-4369-b1de-4a7f1cfae2c5" providerId="ADAL" clId="{E8AE2940-84AF-4767-80CE-C53325FDA546}" dt="2020-11-28T02:56:47.038" v="24096" actId="1076"/>
          <ac:spMkLst>
            <pc:docMk/>
            <pc:sldMk cId="3415114846" sldId="280"/>
            <ac:spMk id="29" creationId="{45B59333-2384-418F-B0D1-BA6E0ECD9086}"/>
          </ac:spMkLst>
        </pc:spChg>
        <pc:spChg chg="add mod">
          <ac:chgData name="Gerda Zonruiter" userId="1ef07c3d-a01a-4369-b1de-4a7f1cfae2c5" providerId="ADAL" clId="{E8AE2940-84AF-4767-80CE-C53325FDA546}" dt="2020-11-28T02:56:50.877" v="24097" actId="1076"/>
          <ac:spMkLst>
            <pc:docMk/>
            <pc:sldMk cId="3415114846" sldId="280"/>
            <ac:spMk id="30" creationId="{D5C80C88-20F3-4469-9A30-C3A64E126DEF}"/>
          </ac:spMkLst>
        </pc:spChg>
        <pc:spChg chg="add mod">
          <ac:chgData name="Gerda Zonruiter" userId="1ef07c3d-a01a-4369-b1de-4a7f1cfae2c5" providerId="ADAL" clId="{E8AE2940-84AF-4767-80CE-C53325FDA546}" dt="2020-11-28T03:01:16.889" v="24268" actId="1076"/>
          <ac:spMkLst>
            <pc:docMk/>
            <pc:sldMk cId="3415114846" sldId="280"/>
            <ac:spMk id="31" creationId="{E4FA8FE2-453C-4F9C-9893-667BF9C999D3}"/>
          </ac:spMkLst>
        </pc:spChg>
        <pc:spChg chg="add mod">
          <ac:chgData name="Gerda Zonruiter" userId="1ef07c3d-a01a-4369-b1de-4a7f1cfae2c5" providerId="ADAL" clId="{E8AE2940-84AF-4767-80CE-C53325FDA546}" dt="2020-11-28T03:35:40.757" v="25298" actId="1076"/>
          <ac:spMkLst>
            <pc:docMk/>
            <pc:sldMk cId="3415114846" sldId="280"/>
            <ac:spMk id="32" creationId="{25AE427E-4D8E-415E-92D8-E44046469B07}"/>
          </ac:spMkLst>
        </pc:spChg>
        <pc:spChg chg="add mod">
          <ac:chgData name="Gerda Zonruiter" userId="1ef07c3d-a01a-4369-b1de-4a7f1cfae2c5" providerId="ADAL" clId="{E8AE2940-84AF-4767-80CE-C53325FDA546}" dt="2020-11-28T03:34:27.874" v="25235" actId="14100"/>
          <ac:spMkLst>
            <pc:docMk/>
            <pc:sldMk cId="3415114846" sldId="280"/>
            <ac:spMk id="39" creationId="{289E6ABE-03F6-4E33-AB68-24401F4DAD4F}"/>
          </ac:spMkLst>
        </pc:spChg>
        <pc:spChg chg="add mod">
          <ac:chgData name="Gerda Zonruiter" userId="1ef07c3d-a01a-4369-b1de-4a7f1cfae2c5" providerId="ADAL" clId="{E8AE2940-84AF-4767-80CE-C53325FDA546}" dt="2020-11-28T03:38:27.624" v="25531" actId="2711"/>
          <ac:spMkLst>
            <pc:docMk/>
            <pc:sldMk cId="3415114846" sldId="280"/>
            <ac:spMk id="40" creationId="{E162E065-8D14-4AAF-92C0-C41DEA7E2DEF}"/>
          </ac:spMkLst>
        </pc:spChg>
        <pc:spChg chg="add mod">
          <ac:chgData name="Gerda Zonruiter" userId="1ef07c3d-a01a-4369-b1de-4a7f1cfae2c5" providerId="ADAL" clId="{E8AE2940-84AF-4767-80CE-C53325FDA546}" dt="2020-11-28T03:01:12.243" v="24267" actId="1037"/>
          <ac:spMkLst>
            <pc:docMk/>
            <pc:sldMk cId="3415114846" sldId="280"/>
            <ac:spMk id="41" creationId="{8BDE7A25-0EA5-4FA1-9F28-ECFCB9F4B99D}"/>
          </ac:spMkLst>
        </pc:spChg>
        <pc:spChg chg="add mod">
          <ac:chgData name="Gerda Zonruiter" userId="1ef07c3d-a01a-4369-b1de-4a7f1cfae2c5" providerId="ADAL" clId="{E8AE2940-84AF-4767-80CE-C53325FDA546}" dt="2020-11-28T03:01:46.183" v="24281" actId="1035"/>
          <ac:spMkLst>
            <pc:docMk/>
            <pc:sldMk cId="3415114846" sldId="280"/>
            <ac:spMk id="42" creationId="{1E10E540-6526-44CC-8DD1-C08288F72DA3}"/>
          </ac:spMkLst>
        </pc:spChg>
        <pc:spChg chg="add mod">
          <ac:chgData name="Gerda Zonruiter" userId="1ef07c3d-a01a-4369-b1de-4a7f1cfae2c5" providerId="ADAL" clId="{E8AE2940-84AF-4767-80CE-C53325FDA546}" dt="2020-11-28T03:35:04.065" v="25259" actId="20577"/>
          <ac:spMkLst>
            <pc:docMk/>
            <pc:sldMk cId="3415114846" sldId="280"/>
            <ac:spMk id="43" creationId="{5262E977-6FBB-40D3-9DE7-5B576EB76336}"/>
          </ac:spMkLst>
        </pc:spChg>
        <pc:grpChg chg="add mod">
          <ac:chgData name="Gerda Zonruiter" userId="1ef07c3d-a01a-4369-b1de-4a7f1cfae2c5" providerId="ADAL" clId="{E8AE2940-84AF-4767-80CE-C53325FDA546}" dt="2020-11-28T02:23:17.578" v="23650" actId="207"/>
          <ac:grpSpMkLst>
            <pc:docMk/>
            <pc:sldMk cId="3415114846" sldId="280"/>
            <ac:grpSpMk id="9" creationId="{C869A639-8BEC-4E2D-9B75-3EE5C65A5997}"/>
          </ac:grpSpMkLst>
        </pc:grpChg>
        <pc:grpChg chg="add del mod">
          <ac:chgData name="Gerda Zonruiter" userId="1ef07c3d-a01a-4369-b1de-4a7f1cfae2c5" providerId="ADAL" clId="{E8AE2940-84AF-4767-80CE-C53325FDA546}" dt="2020-11-28T02:26:54.084" v="23651" actId="478"/>
          <ac:grpSpMkLst>
            <pc:docMk/>
            <pc:sldMk cId="3415114846" sldId="280"/>
            <ac:grpSpMk id="13" creationId="{2FE6AE19-246E-414D-A00A-E1A3ADC198B4}"/>
          </ac:grpSpMkLst>
        </pc:grpChg>
        <pc:grpChg chg="add mod">
          <ac:chgData name="Gerda Zonruiter" userId="1ef07c3d-a01a-4369-b1de-4a7f1cfae2c5" providerId="ADAL" clId="{E8AE2940-84AF-4767-80CE-C53325FDA546}" dt="2020-11-28T02:57:07.091" v="24099" actId="164"/>
          <ac:grpSpMkLst>
            <pc:docMk/>
            <pc:sldMk cId="3415114846" sldId="280"/>
            <ac:grpSpMk id="33" creationId="{3ACC4732-AAC8-4CBC-9D42-ACEF644140F5}"/>
          </ac:grpSpMkLst>
        </pc:grpChg>
        <pc:grpChg chg="add mod">
          <ac:chgData name="Gerda Zonruiter" userId="1ef07c3d-a01a-4369-b1de-4a7f1cfae2c5" providerId="ADAL" clId="{E8AE2940-84AF-4767-80CE-C53325FDA546}" dt="2020-11-28T02:57:07.091" v="24099" actId="164"/>
          <ac:grpSpMkLst>
            <pc:docMk/>
            <pc:sldMk cId="3415114846" sldId="280"/>
            <ac:grpSpMk id="34" creationId="{FC031132-ED8A-4C5D-B76D-1E322FE834BF}"/>
          </ac:grpSpMkLst>
        </pc:grpChg>
        <pc:grpChg chg="add mod">
          <ac:chgData name="Gerda Zonruiter" userId="1ef07c3d-a01a-4369-b1de-4a7f1cfae2c5" providerId="ADAL" clId="{E8AE2940-84AF-4767-80CE-C53325FDA546}" dt="2020-11-28T02:57:07.091" v="24099" actId="164"/>
          <ac:grpSpMkLst>
            <pc:docMk/>
            <pc:sldMk cId="3415114846" sldId="280"/>
            <ac:grpSpMk id="35" creationId="{A5214AB7-62E2-4929-9D4D-A0FD6709CD82}"/>
          </ac:grpSpMkLst>
        </pc:grpChg>
        <pc:grpChg chg="add mod">
          <ac:chgData name="Gerda Zonruiter" userId="1ef07c3d-a01a-4369-b1de-4a7f1cfae2c5" providerId="ADAL" clId="{E8AE2940-84AF-4767-80CE-C53325FDA546}" dt="2020-11-28T02:57:07.091" v="24099" actId="164"/>
          <ac:grpSpMkLst>
            <pc:docMk/>
            <pc:sldMk cId="3415114846" sldId="280"/>
            <ac:grpSpMk id="36" creationId="{1EEA39ED-F02F-43A8-BCF8-D74AE700F054}"/>
          </ac:grpSpMkLst>
        </pc:grpChg>
        <pc:grpChg chg="add mod">
          <ac:chgData name="Gerda Zonruiter" userId="1ef07c3d-a01a-4369-b1de-4a7f1cfae2c5" providerId="ADAL" clId="{E8AE2940-84AF-4767-80CE-C53325FDA546}" dt="2020-11-28T02:57:07.091" v="24099" actId="164"/>
          <ac:grpSpMkLst>
            <pc:docMk/>
            <pc:sldMk cId="3415114846" sldId="280"/>
            <ac:grpSpMk id="37" creationId="{129C66C6-99E4-4229-ADC6-C9F55F622232}"/>
          </ac:grpSpMkLst>
        </pc:grpChg>
        <pc:grpChg chg="add mod">
          <ac:chgData name="Gerda Zonruiter" userId="1ef07c3d-a01a-4369-b1de-4a7f1cfae2c5" providerId="ADAL" clId="{E8AE2940-84AF-4767-80CE-C53325FDA546}" dt="2020-11-28T03:01:12.243" v="24267" actId="1037"/>
          <ac:grpSpMkLst>
            <pc:docMk/>
            <pc:sldMk cId="3415114846" sldId="280"/>
            <ac:grpSpMk id="38" creationId="{C7058955-1848-427F-BC6E-08AB06A60E21}"/>
          </ac:grpSpMkLst>
        </pc:grpChg>
        <pc:picChg chg="add del">
          <ac:chgData name="Gerda Zonruiter" userId="1ef07c3d-a01a-4369-b1de-4a7f1cfae2c5" providerId="ADAL" clId="{E8AE2940-84AF-4767-80CE-C53325FDA546}" dt="2020-11-28T02:19:25.637" v="23563" actId="478"/>
          <ac:picMkLst>
            <pc:docMk/>
            <pc:sldMk cId="3415114846" sldId="280"/>
            <ac:picMk id="4" creationId="{C39D6DDC-8CD8-47BC-95A7-9236AA6FDE17}"/>
          </ac:picMkLst>
        </pc:picChg>
        <pc:picChg chg="del mod">
          <ac:chgData name="Gerda Zonruiter" userId="1ef07c3d-a01a-4369-b1de-4a7f1cfae2c5" providerId="ADAL" clId="{E8AE2940-84AF-4767-80CE-C53325FDA546}" dt="2020-11-28T03:02:03.042" v="24282" actId="478"/>
          <ac:picMkLst>
            <pc:docMk/>
            <pc:sldMk cId="3415114846" sldId="280"/>
            <ac:picMk id="17" creationId="{4AEA2105-D53F-47DD-A281-D4E60813016E}"/>
          </ac:picMkLst>
        </pc:picChg>
        <pc:cxnChg chg="add mod">
          <ac:chgData name="Gerda Zonruiter" userId="1ef07c3d-a01a-4369-b1de-4a7f1cfae2c5" providerId="ADAL" clId="{E8AE2940-84AF-4767-80CE-C53325FDA546}" dt="2020-11-28T02:26:54.084" v="23651" actId="478"/>
          <ac:cxnSpMkLst>
            <pc:docMk/>
            <pc:sldMk cId="3415114846" sldId="280"/>
            <ac:cxnSpMk id="7" creationId="{4744D238-6071-498D-AEBD-F09EA4A8076D}"/>
          </ac:cxnSpMkLst>
        </pc:cxnChg>
        <pc:cxnChg chg="add mod">
          <ac:chgData name="Gerda Zonruiter" userId="1ef07c3d-a01a-4369-b1de-4a7f1cfae2c5" providerId="ADAL" clId="{E8AE2940-84AF-4767-80CE-C53325FDA546}" dt="2020-11-28T02:23:17.578" v="23650" actId="207"/>
          <ac:cxnSpMkLst>
            <pc:docMk/>
            <pc:sldMk cId="3415114846" sldId="280"/>
            <ac:cxnSpMk id="15" creationId="{E07ECAE7-BED3-4B8A-8413-AE3CE4C42FB1}"/>
          </ac:cxnSpMkLst>
        </pc:cxnChg>
      </pc:sldChg>
      <pc:sldChg chg="del ord modNotesTx">
        <pc:chgData name="Gerda Zonruiter" userId="1ef07c3d-a01a-4369-b1de-4a7f1cfae2c5" providerId="ADAL" clId="{E8AE2940-84AF-4767-80CE-C53325FDA546}" dt="2020-11-28T04:11:50.858" v="26074" actId="2696"/>
        <pc:sldMkLst>
          <pc:docMk/>
          <pc:sldMk cId="953214230" sldId="286"/>
        </pc:sldMkLst>
      </pc:sldChg>
      <pc:sldChg chg="del">
        <pc:chgData name="Gerda Zonruiter" userId="1ef07c3d-a01a-4369-b1de-4a7f1cfae2c5" providerId="ADAL" clId="{E8AE2940-84AF-4767-80CE-C53325FDA546}" dt="2020-11-27T15:23:19.507" v="5747" actId="2696"/>
        <pc:sldMkLst>
          <pc:docMk/>
          <pc:sldMk cId="1755904310" sldId="309"/>
        </pc:sldMkLst>
      </pc:sldChg>
      <pc:sldChg chg="delSp modSp mod">
        <pc:chgData name="Gerda Zonruiter" userId="1ef07c3d-a01a-4369-b1de-4a7f1cfae2c5" providerId="ADAL" clId="{E8AE2940-84AF-4767-80CE-C53325FDA546}" dt="2020-11-26T22:48:59.821" v="508" actId="5793"/>
        <pc:sldMkLst>
          <pc:docMk/>
          <pc:sldMk cId="3596898409" sldId="504"/>
        </pc:sldMkLst>
        <pc:spChg chg="mod">
          <ac:chgData name="Gerda Zonruiter" userId="1ef07c3d-a01a-4369-b1de-4a7f1cfae2c5" providerId="ADAL" clId="{E8AE2940-84AF-4767-80CE-C53325FDA546}" dt="2020-11-26T22:48:59.821" v="508" actId="5793"/>
          <ac:spMkLst>
            <pc:docMk/>
            <pc:sldMk cId="3596898409" sldId="504"/>
            <ac:spMk id="5" creationId="{797CFA21-167F-41A0-91A6-541100C218A6}"/>
          </ac:spMkLst>
        </pc:spChg>
        <pc:picChg chg="del">
          <ac:chgData name="Gerda Zonruiter" userId="1ef07c3d-a01a-4369-b1de-4a7f1cfae2c5" providerId="ADAL" clId="{E8AE2940-84AF-4767-80CE-C53325FDA546}" dt="2020-11-26T22:48:52.242" v="507" actId="478"/>
          <ac:picMkLst>
            <pc:docMk/>
            <pc:sldMk cId="3596898409" sldId="504"/>
            <ac:picMk id="7" creationId="{2856A9B6-4663-4F3B-BF66-BBB1BCCC92D3}"/>
          </ac:picMkLst>
        </pc:picChg>
      </pc:sldChg>
      <pc:sldChg chg="addSp delSp modSp del mod modClrScheme chgLayout modNotesTx">
        <pc:chgData name="Gerda Zonruiter" userId="1ef07c3d-a01a-4369-b1de-4a7f1cfae2c5" providerId="ADAL" clId="{E8AE2940-84AF-4767-80CE-C53325FDA546}" dt="2020-11-27T21:54:30.255" v="20500" actId="2696"/>
        <pc:sldMkLst>
          <pc:docMk/>
          <pc:sldMk cId="3414435371" sldId="528"/>
        </pc:sldMkLst>
        <pc:spChg chg="add mod">
          <ac:chgData name="Gerda Zonruiter" userId="1ef07c3d-a01a-4369-b1de-4a7f1cfae2c5" providerId="ADAL" clId="{E8AE2940-84AF-4767-80CE-C53325FDA546}" dt="2020-11-27T20:09:56.487" v="12700" actId="14100"/>
          <ac:spMkLst>
            <pc:docMk/>
            <pc:sldMk cId="3414435371" sldId="528"/>
            <ac:spMk id="3" creationId="{4DD6ECF1-C9E2-4C65-96D6-E19824E11FE9}"/>
          </ac:spMkLst>
        </pc:spChg>
        <pc:spChg chg="mod ord">
          <ac:chgData name="Gerda Zonruiter" userId="1ef07c3d-a01a-4369-b1de-4a7f1cfae2c5" providerId="ADAL" clId="{E8AE2940-84AF-4767-80CE-C53325FDA546}" dt="2020-11-27T20:05:01.692" v="12633" actId="700"/>
          <ac:spMkLst>
            <pc:docMk/>
            <pc:sldMk cId="3414435371" sldId="528"/>
            <ac:spMk id="4" creationId="{4299CC5C-BCA0-4AEF-84EF-9586B56A0261}"/>
          </ac:spMkLst>
        </pc:spChg>
        <pc:spChg chg="add del mod">
          <ac:chgData name="Gerda Zonruiter" userId="1ef07c3d-a01a-4369-b1de-4a7f1cfae2c5" providerId="ADAL" clId="{E8AE2940-84AF-4767-80CE-C53325FDA546}" dt="2020-11-27T19:44:21.224" v="11021" actId="21"/>
          <ac:spMkLst>
            <pc:docMk/>
            <pc:sldMk cId="3414435371" sldId="528"/>
            <ac:spMk id="5" creationId="{371637A5-E841-478F-88CC-38A1B99166F7}"/>
          </ac:spMkLst>
        </pc:spChg>
        <pc:spChg chg="add del mod">
          <ac:chgData name="Gerda Zonruiter" userId="1ef07c3d-a01a-4369-b1de-4a7f1cfae2c5" providerId="ADAL" clId="{E8AE2940-84AF-4767-80CE-C53325FDA546}" dt="2020-11-27T19:53:31.155" v="11799" actId="478"/>
          <ac:spMkLst>
            <pc:docMk/>
            <pc:sldMk cId="3414435371" sldId="528"/>
            <ac:spMk id="8" creationId="{348E2AE2-67D8-41D7-8A00-E88572B48604}"/>
          </ac:spMkLst>
        </pc:spChg>
        <pc:spChg chg="add del mod ord">
          <ac:chgData name="Gerda Zonruiter" userId="1ef07c3d-a01a-4369-b1de-4a7f1cfae2c5" providerId="ADAL" clId="{E8AE2940-84AF-4767-80CE-C53325FDA546}" dt="2020-11-27T20:05:01.692" v="12633" actId="700"/>
          <ac:spMkLst>
            <pc:docMk/>
            <pc:sldMk cId="3414435371" sldId="528"/>
            <ac:spMk id="9" creationId="{E90C0CD2-4CBE-4376-8496-19694D05F07D}"/>
          </ac:spMkLst>
        </pc:spChg>
        <pc:spChg chg="add del mod">
          <ac:chgData name="Gerda Zonruiter" userId="1ef07c3d-a01a-4369-b1de-4a7f1cfae2c5" providerId="ADAL" clId="{E8AE2940-84AF-4767-80CE-C53325FDA546}" dt="2020-11-27T20:08:04.602" v="12642"/>
          <ac:spMkLst>
            <pc:docMk/>
            <pc:sldMk cId="3414435371" sldId="528"/>
            <ac:spMk id="11" creationId="{BBA1136E-FCB1-43B9-962F-AFB07BB67F84}"/>
          </ac:spMkLst>
        </pc:spChg>
        <pc:spChg chg="add del mod">
          <ac:chgData name="Gerda Zonruiter" userId="1ef07c3d-a01a-4369-b1de-4a7f1cfae2c5" providerId="ADAL" clId="{E8AE2940-84AF-4767-80CE-C53325FDA546}" dt="2020-11-27T20:08:39.455" v="12649" actId="478"/>
          <ac:spMkLst>
            <pc:docMk/>
            <pc:sldMk cId="3414435371" sldId="528"/>
            <ac:spMk id="13" creationId="{694423DE-2C5C-41E7-8E68-A023575BCBB1}"/>
          </ac:spMkLst>
        </pc:spChg>
        <pc:graphicFrameChg chg="add del mod">
          <ac:chgData name="Gerda Zonruiter" userId="1ef07c3d-a01a-4369-b1de-4a7f1cfae2c5" providerId="ADAL" clId="{E8AE2940-84AF-4767-80CE-C53325FDA546}" dt="2020-11-27T20:08:04.602" v="12642"/>
          <ac:graphicFrameMkLst>
            <pc:docMk/>
            <pc:sldMk cId="3414435371" sldId="528"/>
            <ac:graphicFrameMk id="10" creationId="{CA38FD22-C1A2-434E-9505-56BE3CBB3064}"/>
          </ac:graphicFrameMkLst>
        </pc:graphicFrameChg>
        <pc:graphicFrameChg chg="add del mod">
          <ac:chgData name="Gerda Zonruiter" userId="1ef07c3d-a01a-4369-b1de-4a7f1cfae2c5" providerId="ADAL" clId="{E8AE2940-84AF-4767-80CE-C53325FDA546}" dt="2020-11-27T20:08:39.455" v="12649" actId="478"/>
          <ac:graphicFrameMkLst>
            <pc:docMk/>
            <pc:sldMk cId="3414435371" sldId="528"/>
            <ac:graphicFrameMk id="12" creationId="{09E212C8-E598-4B60-A83C-881EECD114E2}"/>
          </ac:graphicFrameMkLst>
        </pc:graphicFrameChg>
        <pc:graphicFrameChg chg="add mod modGraphic">
          <ac:chgData name="Gerda Zonruiter" userId="1ef07c3d-a01a-4369-b1de-4a7f1cfae2c5" providerId="ADAL" clId="{E8AE2940-84AF-4767-80CE-C53325FDA546}" dt="2020-11-27T20:09:45.543" v="12697" actId="114"/>
          <ac:graphicFrameMkLst>
            <pc:docMk/>
            <pc:sldMk cId="3414435371" sldId="528"/>
            <ac:graphicFrameMk id="14" creationId="{E962FC5F-0A85-4F27-B4BA-9BABA999FA8D}"/>
          </ac:graphicFrameMkLst>
        </pc:graphicFrameChg>
        <pc:picChg chg="add del mod">
          <ac:chgData name="Gerda Zonruiter" userId="1ef07c3d-a01a-4369-b1de-4a7f1cfae2c5" providerId="ADAL" clId="{E8AE2940-84AF-4767-80CE-C53325FDA546}" dt="2020-11-27T20:08:14.388" v="12644" actId="478"/>
          <ac:picMkLst>
            <pc:docMk/>
            <pc:sldMk cId="3414435371" sldId="528"/>
            <ac:picMk id="2" creationId="{B1682FA7-B92A-462F-939C-CC086FE28A94}"/>
          </ac:picMkLst>
        </pc:picChg>
        <pc:picChg chg="mod">
          <ac:chgData name="Gerda Zonruiter" userId="1ef07c3d-a01a-4369-b1de-4a7f1cfae2c5" providerId="ADAL" clId="{E8AE2940-84AF-4767-80CE-C53325FDA546}" dt="2020-11-27T20:04:23.726" v="12628" actId="1076"/>
          <ac:picMkLst>
            <pc:docMk/>
            <pc:sldMk cId="3414435371" sldId="528"/>
            <ac:picMk id="6" creationId="{4394599D-9C4F-498C-B0BC-F618E670F63A}"/>
          </ac:picMkLst>
        </pc:picChg>
      </pc:sldChg>
      <pc:sldChg chg="modSp mod">
        <pc:chgData name="Gerda Zonruiter" userId="1ef07c3d-a01a-4369-b1de-4a7f1cfae2c5" providerId="ADAL" clId="{E8AE2940-84AF-4767-80CE-C53325FDA546}" dt="2020-11-29T15:56:49.368" v="40435" actId="20577"/>
        <pc:sldMkLst>
          <pc:docMk/>
          <pc:sldMk cId="75272301" sldId="530"/>
        </pc:sldMkLst>
        <pc:spChg chg="mod">
          <ac:chgData name="Gerda Zonruiter" userId="1ef07c3d-a01a-4369-b1de-4a7f1cfae2c5" providerId="ADAL" clId="{E8AE2940-84AF-4767-80CE-C53325FDA546}" dt="2020-11-29T15:56:49.368" v="40435" actId="20577"/>
          <ac:spMkLst>
            <pc:docMk/>
            <pc:sldMk cId="75272301" sldId="530"/>
            <ac:spMk id="5" creationId="{E9724A22-0CCB-4FF4-A71E-FD8813684C57}"/>
          </ac:spMkLst>
        </pc:spChg>
      </pc:sldChg>
      <pc:sldChg chg="modSp mod">
        <pc:chgData name="Gerda Zonruiter" userId="1ef07c3d-a01a-4369-b1de-4a7f1cfae2c5" providerId="ADAL" clId="{E8AE2940-84AF-4767-80CE-C53325FDA546}" dt="2020-11-29T16:16:43.002" v="40586" actId="27636"/>
        <pc:sldMkLst>
          <pc:docMk/>
          <pc:sldMk cId="1275419358" sldId="533"/>
        </pc:sldMkLst>
        <pc:spChg chg="mod">
          <ac:chgData name="Gerda Zonruiter" userId="1ef07c3d-a01a-4369-b1de-4a7f1cfae2c5" providerId="ADAL" clId="{E8AE2940-84AF-4767-80CE-C53325FDA546}" dt="2020-11-29T16:16:43.002" v="40586" actId="27636"/>
          <ac:spMkLst>
            <pc:docMk/>
            <pc:sldMk cId="1275419358" sldId="533"/>
            <ac:spMk id="3" creationId="{8788DC5F-B53A-4ED5-BE1C-AFAB82F55F04}"/>
          </ac:spMkLst>
        </pc:spChg>
      </pc:sldChg>
      <pc:sldChg chg="del">
        <pc:chgData name="Gerda Zonruiter" userId="1ef07c3d-a01a-4369-b1de-4a7f1cfae2c5" providerId="ADAL" clId="{E8AE2940-84AF-4767-80CE-C53325FDA546}" dt="2020-11-27T15:23:23.046" v="5748" actId="2696"/>
        <pc:sldMkLst>
          <pc:docMk/>
          <pc:sldMk cId="71727741" sldId="549"/>
        </pc:sldMkLst>
      </pc:sldChg>
      <pc:sldChg chg="del">
        <pc:chgData name="Gerda Zonruiter" userId="1ef07c3d-a01a-4369-b1de-4a7f1cfae2c5" providerId="ADAL" clId="{E8AE2940-84AF-4767-80CE-C53325FDA546}" dt="2020-11-27T15:24:00.536" v="5753" actId="2696"/>
        <pc:sldMkLst>
          <pc:docMk/>
          <pc:sldMk cId="626064862" sldId="558"/>
        </pc:sldMkLst>
      </pc:sldChg>
      <pc:sldChg chg="del">
        <pc:chgData name="Gerda Zonruiter" userId="1ef07c3d-a01a-4369-b1de-4a7f1cfae2c5" providerId="ADAL" clId="{E8AE2940-84AF-4767-80CE-C53325FDA546}" dt="2020-11-27T15:23:46.480" v="5752" actId="2696"/>
        <pc:sldMkLst>
          <pc:docMk/>
          <pc:sldMk cId="732031640" sldId="559"/>
        </pc:sldMkLst>
      </pc:sldChg>
      <pc:sldChg chg="addSp delSp modSp mod setBg modNotesTx">
        <pc:chgData name="Gerda Zonruiter" userId="1ef07c3d-a01a-4369-b1de-4a7f1cfae2c5" providerId="ADAL" clId="{E8AE2940-84AF-4767-80CE-C53325FDA546}" dt="2020-11-28T03:50:20.653" v="25771" actId="1076"/>
        <pc:sldMkLst>
          <pc:docMk/>
          <pc:sldMk cId="1896139697" sldId="563"/>
        </pc:sldMkLst>
        <pc:spChg chg="add del mod">
          <ac:chgData name="Gerda Zonruiter" userId="1ef07c3d-a01a-4369-b1de-4a7f1cfae2c5" providerId="ADAL" clId="{E8AE2940-84AF-4767-80CE-C53325FDA546}" dt="2020-11-26T23:37:48.419" v="1051" actId="478"/>
          <ac:spMkLst>
            <pc:docMk/>
            <pc:sldMk cId="1896139697" sldId="563"/>
            <ac:spMk id="3" creationId="{FE102DDA-5732-4383-9A6D-F3CC6C023D0C}"/>
          </ac:spMkLst>
        </pc:spChg>
        <pc:spChg chg="del mod">
          <ac:chgData name="Gerda Zonruiter" userId="1ef07c3d-a01a-4369-b1de-4a7f1cfae2c5" providerId="ADAL" clId="{E8AE2940-84AF-4767-80CE-C53325FDA546}" dt="2020-11-26T23:35:50.308" v="1037" actId="478"/>
          <ac:spMkLst>
            <pc:docMk/>
            <pc:sldMk cId="1896139697" sldId="563"/>
            <ac:spMk id="4" creationId="{4C73D8BF-E4DC-46F5-8A9D-9A4F00FC7B29}"/>
          </ac:spMkLst>
        </pc:spChg>
        <pc:spChg chg="add del mod">
          <ac:chgData name="Gerda Zonruiter" userId="1ef07c3d-a01a-4369-b1de-4a7f1cfae2c5" providerId="ADAL" clId="{E8AE2940-84AF-4767-80CE-C53325FDA546}" dt="2020-11-27T22:05:34.671" v="20736" actId="478"/>
          <ac:spMkLst>
            <pc:docMk/>
            <pc:sldMk cId="1896139697" sldId="563"/>
            <ac:spMk id="5" creationId="{10F2D6CE-8BE5-462C-A89E-80297DF4E147}"/>
          </ac:spMkLst>
        </pc:spChg>
        <pc:spChg chg="mod">
          <ac:chgData name="Gerda Zonruiter" userId="1ef07c3d-a01a-4369-b1de-4a7f1cfae2c5" providerId="ADAL" clId="{E8AE2940-84AF-4767-80CE-C53325FDA546}" dt="2020-11-26T23:41:01.804" v="1258" actId="20577"/>
          <ac:spMkLst>
            <pc:docMk/>
            <pc:sldMk cId="1896139697" sldId="563"/>
            <ac:spMk id="6" creationId="{BAAF1DA8-5140-4CE0-BD50-7A91EE039A14}"/>
          </ac:spMkLst>
        </pc:spChg>
        <pc:spChg chg="add del mod">
          <ac:chgData name="Gerda Zonruiter" userId="1ef07c3d-a01a-4369-b1de-4a7f1cfae2c5" providerId="ADAL" clId="{E8AE2940-84AF-4767-80CE-C53325FDA546}" dt="2020-11-28T02:07:46.409" v="23367"/>
          <ac:spMkLst>
            <pc:docMk/>
            <pc:sldMk cId="1896139697" sldId="563"/>
            <ac:spMk id="7" creationId="{0388702C-CD2D-409A-8080-AEB4C17238E6}"/>
          </ac:spMkLst>
        </pc:spChg>
        <pc:spChg chg="add del mod">
          <ac:chgData name="Gerda Zonruiter" userId="1ef07c3d-a01a-4369-b1de-4a7f1cfae2c5" providerId="ADAL" clId="{E8AE2940-84AF-4767-80CE-C53325FDA546}" dt="2020-11-26T23:37:45.095" v="1050" actId="478"/>
          <ac:spMkLst>
            <pc:docMk/>
            <pc:sldMk cId="1896139697" sldId="563"/>
            <ac:spMk id="7" creationId="{C2496F3B-D7EB-4E44-AF24-12BC8D1DFD34}"/>
          </ac:spMkLst>
        </pc:spChg>
        <pc:spChg chg="add del mod">
          <ac:chgData name="Gerda Zonruiter" userId="1ef07c3d-a01a-4369-b1de-4a7f1cfae2c5" providerId="ADAL" clId="{E8AE2940-84AF-4767-80CE-C53325FDA546}" dt="2020-11-26T23:37:45.095" v="1050" actId="478"/>
          <ac:spMkLst>
            <pc:docMk/>
            <pc:sldMk cId="1896139697" sldId="563"/>
            <ac:spMk id="8" creationId="{AF42AF36-72C0-402A-916E-C6D385E0430A}"/>
          </ac:spMkLst>
        </pc:spChg>
        <pc:spChg chg="add del mod">
          <ac:chgData name="Gerda Zonruiter" userId="1ef07c3d-a01a-4369-b1de-4a7f1cfae2c5" providerId="ADAL" clId="{E8AE2940-84AF-4767-80CE-C53325FDA546}" dt="2020-11-26T23:59:19.245" v="1711" actId="478"/>
          <ac:spMkLst>
            <pc:docMk/>
            <pc:sldMk cId="1896139697" sldId="563"/>
            <ac:spMk id="10" creationId="{1496ED94-A595-4825-8CAF-0EA75F1A8186}"/>
          </ac:spMkLst>
        </pc:spChg>
        <pc:spChg chg="add mod">
          <ac:chgData name="Gerda Zonruiter" userId="1ef07c3d-a01a-4369-b1de-4a7f1cfae2c5" providerId="ADAL" clId="{E8AE2940-84AF-4767-80CE-C53325FDA546}" dt="2020-11-28T03:49:37.298" v="25724" actId="20577"/>
          <ac:spMkLst>
            <pc:docMk/>
            <pc:sldMk cId="1896139697" sldId="563"/>
            <ac:spMk id="11" creationId="{8A2CFC04-C6B2-497C-A6D2-E9B87B6F7DA6}"/>
          </ac:spMkLst>
        </pc:spChg>
        <pc:spChg chg="add mod">
          <ac:chgData name="Gerda Zonruiter" userId="1ef07c3d-a01a-4369-b1de-4a7f1cfae2c5" providerId="ADAL" clId="{E8AE2940-84AF-4767-80CE-C53325FDA546}" dt="2020-11-28T03:50:20.653" v="25771" actId="1076"/>
          <ac:spMkLst>
            <pc:docMk/>
            <pc:sldMk cId="1896139697" sldId="563"/>
            <ac:spMk id="12" creationId="{4C2A9862-0C0F-4F95-A692-9A311530DD6F}"/>
          </ac:spMkLst>
        </pc:spChg>
        <pc:picChg chg="add del mod ord">
          <ac:chgData name="Gerda Zonruiter" userId="1ef07c3d-a01a-4369-b1de-4a7f1cfae2c5" providerId="ADAL" clId="{E8AE2940-84AF-4767-80CE-C53325FDA546}" dt="2020-11-28T02:07:50.283" v="23373" actId="21"/>
          <ac:picMkLst>
            <pc:docMk/>
            <pc:sldMk cId="1896139697" sldId="563"/>
            <ac:picMk id="9" creationId="{FD95331F-F3E2-43CC-827F-4799A7F8E07F}"/>
          </ac:picMkLst>
        </pc:picChg>
      </pc:sldChg>
      <pc:sldChg chg="del">
        <pc:chgData name="Gerda Zonruiter" userId="1ef07c3d-a01a-4369-b1de-4a7f1cfae2c5" providerId="ADAL" clId="{E8AE2940-84AF-4767-80CE-C53325FDA546}" dt="2020-11-27T15:24:05.598" v="5754" actId="2696"/>
        <pc:sldMkLst>
          <pc:docMk/>
          <pc:sldMk cId="1103322191" sldId="566"/>
        </pc:sldMkLst>
      </pc:sldChg>
      <pc:sldChg chg="modSp mod">
        <pc:chgData name="Gerda Zonruiter" userId="1ef07c3d-a01a-4369-b1de-4a7f1cfae2c5" providerId="ADAL" clId="{E8AE2940-84AF-4767-80CE-C53325FDA546}" dt="2020-11-29T15:35:28.393" v="39718" actId="6549"/>
        <pc:sldMkLst>
          <pc:docMk/>
          <pc:sldMk cId="3135042796" sldId="574"/>
        </pc:sldMkLst>
        <pc:spChg chg="mod">
          <ac:chgData name="Gerda Zonruiter" userId="1ef07c3d-a01a-4369-b1de-4a7f1cfae2c5" providerId="ADAL" clId="{E8AE2940-84AF-4767-80CE-C53325FDA546}" dt="2020-11-29T15:35:28.393" v="39718" actId="6549"/>
          <ac:spMkLst>
            <pc:docMk/>
            <pc:sldMk cId="3135042796" sldId="574"/>
            <ac:spMk id="2" creationId="{FCF5EBE9-A942-8C4D-9CF2-0B2A660604FE}"/>
          </ac:spMkLst>
        </pc:spChg>
      </pc:sldChg>
      <pc:sldChg chg="addSp delSp modSp mod setBg">
        <pc:chgData name="Gerda Zonruiter" userId="1ef07c3d-a01a-4369-b1de-4a7f1cfae2c5" providerId="ADAL" clId="{E8AE2940-84AF-4767-80CE-C53325FDA546}" dt="2020-11-28T07:51:11.523" v="34059" actId="20577"/>
        <pc:sldMkLst>
          <pc:docMk/>
          <pc:sldMk cId="1875844737" sldId="578"/>
        </pc:sldMkLst>
        <pc:spChg chg="add del mod ord">
          <ac:chgData name="Gerda Zonruiter" userId="1ef07c3d-a01a-4369-b1de-4a7f1cfae2c5" providerId="ADAL" clId="{E8AE2940-84AF-4767-80CE-C53325FDA546}" dt="2020-11-26T23:42:24.289" v="1311" actId="164"/>
          <ac:spMkLst>
            <pc:docMk/>
            <pc:sldMk cId="1875844737" sldId="578"/>
            <ac:spMk id="4" creationId="{F90026B4-D6A1-43C5-B3E0-A46A6DAF4C18}"/>
          </ac:spMkLst>
        </pc:spChg>
        <pc:spChg chg="mod">
          <ac:chgData name="Gerda Zonruiter" userId="1ef07c3d-a01a-4369-b1de-4a7f1cfae2c5" providerId="ADAL" clId="{E8AE2940-84AF-4767-80CE-C53325FDA546}" dt="2020-11-28T07:51:11.523" v="34059" actId="20577"/>
          <ac:spMkLst>
            <pc:docMk/>
            <pc:sldMk cId="1875844737" sldId="578"/>
            <ac:spMk id="6" creationId="{729F4DF7-42CB-476E-8716-79D3793FE50A}"/>
          </ac:spMkLst>
        </pc:spChg>
        <pc:spChg chg="mod">
          <ac:chgData name="Gerda Zonruiter" userId="1ef07c3d-a01a-4369-b1de-4a7f1cfae2c5" providerId="ADAL" clId="{E8AE2940-84AF-4767-80CE-C53325FDA546}" dt="2020-11-26T22:56:02.688" v="631" actId="26606"/>
          <ac:spMkLst>
            <pc:docMk/>
            <pc:sldMk cId="1875844737" sldId="578"/>
            <ac:spMk id="9" creationId="{2C37F64B-D0FD-4C4F-A0B8-0C70096A4889}"/>
          </ac:spMkLst>
        </pc:spChg>
        <pc:spChg chg="add del">
          <ac:chgData name="Gerda Zonruiter" userId="1ef07c3d-a01a-4369-b1de-4a7f1cfae2c5" providerId="ADAL" clId="{E8AE2940-84AF-4767-80CE-C53325FDA546}" dt="2020-11-26T22:56:02.688" v="631" actId="26606"/>
          <ac:spMkLst>
            <pc:docMk/>
            <pc:sldMk cId="1875844737" sldId="578"/>
            <ac:spMk id="14" creationId="{6A84B152-3496-4C52-AF08-97AFFC09DD2C}"/>
          </ac:spMkLst>
        </pc:spChg>
        <pc:spChg chg="add del">
          <ac:chgData name="Gerda Zonruiter" userId="1ef07c3d-a01a-4369-b1de-4a7f1cfae2c5" providerId="ADAL" clId="{E8AE2940-84AF-4767-80CE-C53325FDA546}" dt="2020-11-26T22:56:02.688" v="631" actId="26606"/>
          <ac:spMkLst>
            <pc:docMk/>
            <pc:sldMk cId="1875844737" sldId="578"/>
            <ac:spMk id="16" creationId="{6B2ADB95-0FA3-4BD7-A8AC-89D014A83E5B}"/>
          </ac:spMkLst>
        </pc:spChg>
        <pc:spChg chg="add del">
          <ac:chgData name="Gerda Zonruiter" userId="1ef07c3d-a01a-4369-b1de-4a7f1cfae2c5" providerId="ADAL" clId="{E8AE2940-84AF-4767-80CE-C53325FDA546}" dt="2020-11-26T22:56:02.688" v="631" actId="26606"/>
          <ac:spMkLst>
            <pc:docMk/>
            <pc:sldMk cId="1875844737" sldId="578"/>
            <ac:spMk id="18" creationId="{C924DBCE-E731-4B22-8181-A39C1D86276C}"/>
          </ac:spMkLst>
        </pc:spChg>
        <pc:spChg chg="add del">
          <ac:chgData name="Gerda Zonruiter" userId="1ef07c3d-a01a-4369-b1de-4a7f1cfae2c5" providerId="ADAL" clId="{E8AE2940-84AF-4767-80CE-C53325FDA546}" dt="2020-11-26T22:56:02.688" v="631" actId="26606"/>
          <ac:spMkLst>
            <pc:docMk/>
            <pc:sldMk cId="1875844737" sldId="578"/>
            <ac:spMk id="20" creationId="{4CBF9756-6AC8-4C65-84DF-56FBFFA1D873}"/>
          </ac:spMkLst>
        </pc:spChg>
        <pc:spChg chg="add del">
          <ac:chgData name="Gerda Zonruiter" userId="1ef07c3d-a01a-4369-b1de-4a7f1cfae2c5" providerId="ADAL" clId="{E8AE2940-84AF-4767-80CE-C53325FDA546}" dt="2020-11-26T22:56:02.688" v="631" actId="26606"/>
          <ac:spMkLst>
            <pc:docMk/>
            <pc:sldMk cId="1875844737" sldId="578"/>
            <ac:spMk id="22" creationId="{2D385988-EAAF-4C27-AF8A-2BFBECAF3D4F}"/>
          </ac:spMkLst>
        </pc:spChg>
        <pc:spChg chg="add del">
          <ac:chgData name="Gerda Zonruiter" userId="1ef07c3d-a01a-4369-b1de-4a7f1cfae2c5" providerId="ADAL" clId="{E8AE2940-84AF-4767-80CE-C53325FDA546}" dt="2020-11-26T22:56:02.688" v="631" actId="26606"/>
          <ac:spMkLst>
            <pc:docMk/>
            <pc:sldMk cId="1875844737" sldId="578"/>
            <ac:spMk id="26" creationId="{B621D332-7329-4994-8836-C429A51B7549}"/>
          </ac:spMkLst>
        </pc:spChg>
        <pc:spChg chg="add del">
          <ac:chgData name="Gerda Zonruiter" userId="1ef07c3d-a01a-4369-b1de-4a7f1cfae2c5" providerId="ADAL" clId="{E8AE2940-84AF-4767-80CE-C53325FDA546}" dt="2020-11-26T22:56:02.688" v="631" actId="26606"/>
          <ac:spMkLst>
            <pc:docMk/>
            <pc:sldMk cId="1875844737" sldId="578"/>
            <ac:spMk id="28" creationId="{2D20F754-35A9-4508-BE3C-C59996D1437B}"/>
          </ac:spMkLst>
        </pc:spChg>
        <pc:grpChg chg="add mod">
          <ac:chgData name="Gerda Zonruiter" userId="1ef07c3d-a01a-4369-b1de-4a7f1cfae2c5" providerId="ADAL" clId="{E8AE2940-84AF-4767-80CE-C53325FDA546}" dt="2020-11-26T23:42:24.289" v="1311" actId="164"/>
          <ac:grpSpMkLst>
            <pc:docMk/>
            <pc:sldMk cId="1875844737" sldId="578"/>
            <ac:grpSpMk id="2" creationId="{DA64DD42-C771-4D84-90D1-F396933A52DA}"/>
          </ac:grpSpMkLst>
        </pc:grpChg>
        <pc:picChg chg="add mod">
          <ac:chgData name="Gerda Zonruiter" userId="1ef07c3d-a01a-4369-b1de-4a7f1cfae2c5" providerId="ADAL" clId="{E8AE2940-84AF-4767-80CE-C53325FDA546}" dt="2020-11-26T23:42:24.289" v="1311" actId="164"/>
          <ac:picMkLst>
            <pc:docMk/>
            <pc:sldMk cId="1875844737" sldId="578"/>
            <ac:picMk id="5" creationId="{5BF8ED1F-E27D-4AFB-8FA6-A1EF95CBD039}"/>
          </ac:picMkLst>
        </pc:picChg>
        <pc:cxnChg chg="add del">
          <ac:chgData name="Gerda Zonruiter" userId="1ef07c3d-a01a-4369-b1de-4a7f1cfae2c5" providerId="ADAL" clId="{E8AE2940-84AF-4767-80CE-C53325FDA546}" dt="2020-11-26T22:56:02.688" v="631" actId="26606"/>
          <ac:cxnSpMkLst>
            <pc:docMk/>
            <pc:sldMk cId="1875844737" sldId="578"/>
            <ac:cxnSpMk id="24" creationId="{43621FD4-D14D-45D5-9A57-9A2DE5EA59C0}"/>
          </ac:cxnSpMkLst>
        </pc:cxnChg>
      </pc:sldChg>
      <pc:sldChg chg="del">
        <pc:chgData name="Gerda Zonruiter" userId="1ef07c3d-a01a-4369-b1de-4a7f1cfae2c5" providerId="ADAL" clId="{E8AE2940-84AF-4767-80CE-C53325FDA546}" dt="2020-11-27T15:23:32.678" v="5749" actId="2696"/>
        <pc:sldMkLst>
          <pc:docMk/>
          <pc:sldMk cId="2523671773" sldId="580"/>
        </pc:sldMkLst>
      </pc:sldChg>
      <pc:sldChg chg="del">
        <pc:chgData name="Gerda Zonruiter" userId="1ef07c3d-a01a-4369-b1de-4a7f1cfae2c5" providerId="ADAL" clId="{E8AE2940-84AF-4767-80CE-C53325FDA546}" dt="2020-11-27T15:24:31.312" v="5756" actId="2696"/>
        <pc:sldMkLst>
          <pc:docMk/>
          <pc:sldMk cId="982485636" sldId="583"/>
        </pc:sldMkLst>
      </pc:sldChg>
      <pc:sldChg chg="del">
        <pc:chgData name="Gerda Zonruiter" userId="1ef07c3d-a01a-4369-b1de-4a7f1cfae2c5" providerId="ADAL" clId="{E8AE2940-84AF-4767-80CE-C53325FDA546}" dt="2020-11-27T15:24:45.341" v="5762" actId="2696"/>
        <pc:sldMkLst>
          <pc:docMk/>
          <pc:sldMk cId="1079071856" sldId="586"/>
        </pc:sldMkLst>
      </pc:sldChg>
      <pc:sldChg chg="del">
        <pc:chgData name="Gerda Zonruiter" userId="1ef07c3d-a01a-4369-b1de-4a7f1cfae2c5" providerId="ADAL" clId="{E8AE2940-84AF-4767-80CE-C53325FDA546}" dt="2020-11-27T15:24:15.574" v="5755" actId="2696"/>
        <pc:sldMkLst>
          <pc:docMk/>
          <pc:sldMk cId="3929394650" sldId="588"/>
        </pc:sldMkLst>
      </pc:sldChg>
      <pc:sldChg chg="del">
        <pc:chgData name="Gerda Zonruiter" userId="1ef07c3d-a01a-4369-b1de-4a7f1cfae2c5" providerId="ADAL" clId="{E8AE2940-84AF-4767-80CE-C53325FDA546}" dt="2020-11-27T15:23:38.283" v="5750" actId="2696"/>
        <pc:sldMkLst>
          <pc:docMk/>
          <pc:sldMk cId="1323979150" sldId="589"/>
        </pc:sldMkLst>
      </pc:sldChg>
      <pc:sldChg chg="del">
        <pc:chgData name="Gerda Zonruiter" userId="1ef07c3d-a01a-4369-b1de-4a7f1cfae2c5" providerId="ADAL" clId="{E8AE2940-84AF-4767-80CE-C53325FDA546}" dt="2020-11-27T15:23:41.701" v="5751" actId="2696"/>
        <pc:sldMkLst>
          <pc:docMk/>
          <pc:sldMk cId="1913367240" sldId="590"/>
        </pc:sldMkLst>
      </pc:sldChg>
      <pc:sldChg chg="addSp delSp modSp mod">
        <pc:chgData name="Gerda Zonruiter" userId="1ef07c3d-a01a-4369-b1de-4a7f1cfae2c5" providerId="ADAL" clId="{E8AE2940-84AF-4767-80CE-C53325FDA546}" dt="2020-11-29T14:54:28.487" v="37100" actId="255"/>
        <pc:sldMkLst>
          <pc:docMk/>
          <pc:sldMk cId="1596297283" sldId="593"/>
        </pc:sldMkLst>
        <pc:spChg chg="del mod">
          <ac:chgData name="Gerda Zonruiter" userId="1ef07c3d-a01a-4369-b1de-4a7f1cfae2c5" providerId="ADAL" clId="{E8AE2940-84AF-4767-80CE-C53325FDA546}" dt="2020-11-27T18:52:22.010" v="8925" actId="478"/>
          <ac:spMkLst>
            <pc:docMk/>
            <pc:sldMk cId="1596297283" sldId="593"/>
            <ac:spMk id="2" creationId="{EBB0733F-8285-488D-8981-E1DFD21E1359}"/>
          </ac:spMkLst>
        </pc:spChg>
        <pc:spChg chg="add del mod">
          <ac:chgData name="Gerda Zonruiter" userId="1ef07c3d-a01a-4369-b1de-4a7f1cfae2c5" providerId="ADAL" clId="{E8AE2940-84AF-4767-80CE-C53325FDA546}" dt="2020-11-27T18:52:31.556" v="8926" actId="478"/>
          <ac:spMkLst>
            <pc:docMk/>
            <pc:sldMk cId="1596297283" sldId="593"/>
            <ac:spMk id="3" creationId="{365C0542-8BA2-4CB4-873C-08FA90ACA089}"/>
          </ac:spMkLst>
        </pc:spChg>
        <pc:spChg chg="mod">
          <ac:chgData name="Gerda Zonruiter" userId="1ef07c3d-a01a-4369-b1de-4a7f1cfae2c5" providerId="ADAL" clId="{E8AE2940-84AF-4767-80CE-C53325FDA546}" dt="2020-11-29T14:54:28.487" v="37100" actId="255"/>
          <ac:spMkLst>
            <pc:docMk/>
            <pc:sldMk cId="1596297283" sldId="593"/>
            <ac:spMk id="6" creationId="{EB13AAFD-59F8-4D7D-96B8-43BE431B3E48}"/>
          </ac:spMkLst>
        </pc:spChg>
        <pc:spChg chg="add del mod ord">
          <ac:chgData name="Gerda Zonruiter" userId="1ef07c3d-a01a-4369-b1de-4a7f1cfae2c5" providerId="ADAL" clId="{E8AE2940-84AF-4767-80CE-C53325FDA546}" dt="2020-11-27T18:59:27.333" v="9059" actId="478"/>
          <ac:spMkLst>
            <pc:docMk/>
            <pc:sldMk cId="1596297283" sldId="593"/>
            <ac:spMk id="8" creationId="{B015080B-35CC-4DBF-8AD2-DDE26B3F4049}"/>
          </ac:spMkLst>
        </pc:spChg>
        <pc:spChg chg="del">
          <ac:chgData name="Gerda Zonruiter" userId="1ef07c3d-a01a-4369-b1de-4a7f1cfae2c5" providerId="ADAL" clId="{E8AE2940-84AF-4767-80CE-C53325FDA546}" dt="2020-11-27T19:00:48.673" v="9069" actId="478"/>
          <ac:spMkLst>
            <pc:docMk/>
            <pc:sldMk cId="1596297283" sldId="593"/>
            <ac:spMk id="9" creationId="{2C37F64B-D0FD-4C4F-A0B8-0C70096A4889}"/>
          </ac:spMkLst>
        </pc:spChg>
        <pc:spChg chg="add del mod ord">
          <ac:chgData name="Gerda Zonruiter" userId="1ef07c3d-a01a-4369-b1de-4a7f1cfae2c5" providerId="ADAL" clId="{E8AE2940-84AF-4767-80CE-C53325FDA546}" dt="2020-11-27T19:02:59.409" v="9266" actId="478"/>
          <ac:spMkLst>
            <pc:docMk/>
            <pc:sldMk cId="1596297283" sldId="593"/>
            <ac:spMk id="10" creationId="{51709BEC-9227-4952-B8C7-F4F907FAF74A}"/>
          </ac:spMkLst>
        </pc:spChg>
        <pc:spChg chg="add mod ord">
          <ac:chgData name="Gerda Zonruiter" userId="1ef07c3d-a01a-4369-b1de-4a7f1cfae2c5" providerId="ADAL" clId="{E8AE2940-84AF-4767-80CE-C53325FDA546}" dt="2020-11-27T19:19:27.890" v="10217" actId="164"/>
          <ac:spMkLst>
            <pc:docMk/>
            <pc:sldMk cId="1596297283" sldId="593"/>
            <ac:spMk id="11" creationId="{FF3B3BAA-22B7-405E-8BE6-21585CEBC53F}"/>
          </ac:spMkLst>
        </pc:spChg>
        <pc:spChg chg="add mod ord">
          <ac:chgData name="Gerda Zonruiter" userId="1ef07c3d-a01a-4369-b1de-4a7f1cfae2c5" providerId="ADAL" clId="{E8AE2940-84AF-4767-80CE-C53325FDA546}" dt="2020-11-27T19:19:27.890" v="10217" actId="164"/>
          <ac:spMkLst>
            <pc:docMk/>
            <pc:sldMk cId="1596297283" sldId="593"/>
            <ac:spMk id="12" creationId="{850FC8E8-5120-45E9-8585-22DDEACC81DE}"/>
          </ac:spMkLst>
        </pc:spChg>
        <pc:spChg chg="add mod ord">
          <ac:chgData name="Gerda Zonruiter" userId="1ef07c3d-a01a-4369-b1de-4a7f1cfae2c5" providerId="ADAL" clId="{E8AE2940-84AF-4767-80CE-C53325FDA546}" dt="2020-11-27T19:19:27.890" v="10217" actId="164"/>
          <ac:spMkLst>
            <pc:docMk/>
            <pc:sldMk cId="1596297283" sldId="593"/>
            <ac:spMk id="13" creationId="{99B583BF-3FCD-488E-A999-9843E113B784}"/>
          </ac:spMkLst>
        </pc:spChg>
        <pc:spChg chg="add mod ord">
          <ac:chgData name="Gerda Zonruiter" userId="1ef07c3d-a01a-4369-b1de-4a7f1cfae2c5" providerId="ADAL" clId="{E8AE2940-84AF-4767-80CE-C53325FDA546}" dt="2020-11-27T19:19:27.890" v="10217" actId="164"/>
          <ac:spMkLst>
            <pc:docMk/>
            <pc:sldMk cId="1596297283" sldId="593"/>
            <ac:spMk id="14" creationId="{ECC92943-4FD5-41DF-A8B5-660207F523DB}"/>
          </ac:spMkLst>
        </pc:spChg>
        <pc:grpChg chg="add mod">
          <ac:chgData name="Gerda Zonruiter" userId="1ef07c3d-a01a-4369-b1de-4a7f1cfae2c5" providerId="ADAL" clId="{E8AE2940-84AF-4767-80CE-C53325FDA546}" dt="2020-11-27T19:19:27.890" v="10217" actId="164"/>
          <ac:grpSpMkLst>
            <pc:docMk/>
            <pc:sldMk cId="1596297283" sldId="593"/>
            <ac:grpSpMk id="15" creationId="{1D7374B5-63E9-4E3A-A720-721D119C2A72}"/>
          </ac:grpSpMkLst>
        </pc:grpChg>
        <pc:graphicFrameChg chg="add mod">
          <ac:chgData name="Gerda Zonruiter" userId="1ef07c3d-a01a-4369-b1de-4a7f1cfae2c5" providerId="ADAL" clId="{E8AE2940-84AF-4767-80CE-C53325FDA546}" dt="2020-11-27T19:19:27.890" v="10217" actId="164"/>
          <ac:graphicFrameMkLst>
            <pc:docMk/>
            <pc:sldMk cId="1596297283" sldId="593"/>
            <ac:graphicFrameMk id="7" creationId="{384FA752-0842-47A2-A7A6-AFA0A69322B2}"/>
          </ac:graphicFrameMkLst>
        </pc:graphicFrameChg>
      </pc:sldChg>
      <pc:sldChg chg="modSp mod">
        <pc:chgData name="Gerda Zonruiter" userId="1ef07c3d-a01a-4369-b1de-4a7f1cfae2c5" providerId="ADAL" clId="{E8AE2940-84AF-4767-80CE-C53325FDA546}" dt="2020-11-27T15:16:59.803" v="4852" actId="20577"/>
        <pc:sldMkLst>
          <pc:docMk/>
          <pc:sldMk cId="1010151471" sldId="594"/>
        </pc:sldMkLst>
        <pc:spChg chg="mod">
          <ac:chgData name="Gerda Zonruiter" userId="1ef07c3d-a01a-4369-b1de-4a7f1cfae2c5" providerId="ADAL" clId="{E8AE2940-84AF-4767-80CE-C53325FDA546}" dt="2020-11-27T15:16:59.803" v="4852" actId="20577"/>
          <ac:spMkLst>
            <pc:docMk/>
            <pc:sldMk cId="1010151471" sldId="594"/>
            <ac:spMk id="5" creationId="{3C6D9038-4485-BB45-B4D3-DBF57F7902BD}"/>
          </ac:spMkLst>
        </pc:spChg>
      </pc:sldChg>
      <pc:sldChg chg="modSp del mod">
        <pc:chgData name="Gerda Zonruiter" userId="1ef07c3d-a01a-4369-b1de-4a7f1cfae2c5" providerId="ADAL" clId="{E8AE2940-84AF-4767-80CE-C53325FDA546}" dt="2020-11-27T15:24:40.633" v="5761" actId="2696"/>
        <pc:sldMkLst>
          <pc:docMk/>
          <pc:sldMk cId="798692575" sldId="595"/>
        </pc:sldMkLst>
        <pc:spChg chg="mod">
          <ac:chgData name="Gerda Zonruiter" userId="1ef07c3d-a01a-4369-b1de-4a7f1cfae2c5" providerId="ADAL" clId="{E8AE2940-84AF-4767-80CE-C53325FDA546}" dt="2020-11-27T15:24:36.875" v="5760" actId="20577"/>
          <ac:spMkLst>
            <pc:docMk/>
            <pc:sldMk cId="798692575" sldId="595"/>
            <ac:spMk id="2" creationId="{EF4022F9-3926-41E2-AD2F-4BEBB6D4B64B}"/>
          </ac:spMkLst>
        </pc:spChg>
      </pc:sldChg>
      <pc:sldChg chg="addSp delSp modSp mod modNotesTx">
        <pc:chgData name="Gerda Zonruiter" userId="1ef07c3d-a01a-4369-b1de-4a7f1cfae2c5" providerId="ADAL" clId="{E8AE2940-84AF-4767-80CE-C53325FDA546}" dt="2020-11-28T07:48:59.160" v="34054" actId="6549"/>
        <pc:sldMkLst>
          <pc:docMk/>
          <pc:sldMk cId="2136645490" sldId="596"/>
        </pc:sldMkLst>
        <pc:spChg chg="mod">
          <ac:chgData name="Gerda Zonruiter" userId="1ef07c3d-a01a-4369-b1de-4a7f1cfae2c5" providerId="ADAL" clId="{E8AE2940-84AF-4767-80CE-C53325FDA546}" dt="2020-11-28T07:48:59.160" v="34054" actId="6549"/>
          <ac:spMkLst>
            <pc:docMk/>
            <pc:sldMk cId="2136645490" sldId="596"/>
            <ac:spMk id="2" creationId="{55D7AA0E-04D9-524E-A222-2EE83CEA3ABC}"/>
          </ac:spMkLst>
        </pc:spChg>
        <pc:spChg chg="add del mod">
          <ac:chgData name="Gerda Zonruiter" userId="1ef07c3d-a01a-4369-b1de-4a7f1cfae2c5" providerId="ADAL" clId="{E8AE2940-84AF-4767-80CE-C53325FDA546}" dt="2020-11-26T23:05:02.052" v="798" actId="21"/>
          <ac:spMkLst>
            <pc:docMk/>
            <pc:sldMk cId="2136645490" sldId="596"/>
            <ac:spMk id="3" creationId="{617DAA40-7A27-49C1-9FA5-CA34367E502E}"/>
          </ac:spMkLst>
        </pc:spChg>
        <pc:picChg chg="add del mod">
          <ac:chgData name="Gerda Zonruiter" userId="1ef07c3d-a01a-4369-b1de-4a7f1cfae2c5" providerId="ADAL" clId="{E8AE2940-84AF-4767-80CE-C53325FDA546}" dt="2020-11-26T23:29:06.688" v="862" actId="21"/>
          <ac:picMkLst>
            <pc:docMk/>
            <pc:sldMk cId="2136645490" sldId="596"/>
            <ac:picMk id="4" creationId="{6E82D14D-A8AF-4BBE-893C-7F6BF0494077}"/>
          </ac:picMkLst>
        </pc:picChg>
      </pc:sldChg>
      <pc:sldChg chg="delSp del mod">
        <pc:chgData name="Gerda Zonruiter" userId="1ef07c3d-a01a-4369-b1de-4a7f1cfae2c5" providerId="ADAL" clId="{E8AE2940-84AF-4767-80CE-C53325FDA546}" dt="2020-11-26T23:43:31.057" v="1321" actId="2696"/>
        <pc:sldMkLst>
          <pc:docMk/>
          <pc:sldMk cId="1999362429" sldId="598"/>
        </pc:sldMkLst>
        <pc:spChg chg="del">
          <ac:chgData name="Gerda Zonruiter" userId="1ef07c3d-a01a-4369-b1de-4a7f1cfae2c5" providerId="ADAL" clId="{E8AE2940-84AF-4767-80CE-C53325FDA546}" dt="2020-11-26T23:33:17.303" v="1020" actId="478"/>
          <ac:spMkLst>
            <pc:docMk/>
            <pc:sldMk cId="1999362429" sldId="598"/>
            <ac:spMk id="2" creationId="{81266D21-25A3-42AA-AB58-940B564B958A}"/>
          </ac:spMkLst>
        </pc:spChg>
        <pc:spChg chg="del">
          <ac:chgData name="Gerda Zonruiter" userId="1ef07c3d-a01a-4369-b1de-4a7f1cfae2c5" providerId="ADAL" clId="{E8AE2940-84AF-4767-80CE-C53325FDA546}" dt="2020-11-26T23:33:11.460" v="1018" actId="478"/>
          <ac:spMkLst>
            <pc:docMk/>
            <pc:sldMk cId="1999362429" sldId="598"/>
            <ac:spMk id="7" creationId="{E950CB04-5D06-4B04-9E70-129A69EFE963}"/>
          </ac:spMkLst>
        </pc:spChg>
        <pc:spChg chg="del">
          <ac:chgData name="Gerda Zonruiter" userId="1ef07c3d-a01a-4369-b1de-4a7f1cfae2c5" providerId="ADAL" clId="{E8AE2940-84AF-4767-80CE-C53325FDA546}" dt="2020-11-26T23:33:11.460" v="1018" actId="478"/>
          <ac:spMkLst>
            <pc:docMk/>
            <pc:sldMk cId="1999362429" sldId="598"/>
            <ac:spMk id="10" creationId="{044EF6F4-A626-4063-B3E1-C828E23B8966}"/>
          </ac:spMkLst>
        </pc:spChg>
        <pc:spChg chg="del">
          <ac:chgData name="Gerda Zonruiter" userId="1ef07c3d-a01a-4369-b1de-4a7f1cfae2c5" providerId="ADAL" clId="{E8AE2940-84AF-4767-80CE-C53325FDA546}" dt="2020-11-26T23:33:11.460" v="1018" actId="478"/>
          <ac:spMkLst>
            <pc:docMk/>
            <pc:sldMk cId="1999362429" sldId="598"/>
            <ac:spMk id="11" creationId="{5641F9B0-18EC-43E8-B8E0-6AAA91FD8BAD}"/>
          </ac:spMkLst>
        </pc:spChg>
        <pc:spChg chg="del">
          <ac:chgData name="Gerda Zonruiter" userId="1ef07c3d-a01a-4369-b1de-4a7f1cfae2c5" providerId="ADAL" clId="{E8AE2940-84AF-4767-80CE-C53325FDA546}" dt="2020-11-26T23:33:11.460" v="1018" actId="478"/>
          <ac:spMkLst>
            <pc:docMk/>
            <pc:sldMk cId="1999362429" sldId="598"/>
            <ac:spMk id="12" creationId="{764AB613-67E9-406F-A0EA-0F7FEAD0961C}"/>
          </ac:spMkLst>
        </pc:spChg>
        <pc:spChg chg="del">
          <ac:chgData name="Gerda Zonruiter" userId="1ef07c3d-a01a-4369-b1de-4a7f1cfae2c5" providerId="ADAL" clId="{E8AE2940-84AF-4767-80CE-C53325FDA546}" dt="2020-11-26T23:33:11.460" v="1018" actId="478"/>
          <ac:spMkLst>
            <pc:docMk/>
            <pc:sldMk cId="1999362429" sldId="598"/>
            <ac:spMk id="13" creationId="{8ABE3F69-693D-4C7B-A230-4DDD03A0AA4D}"/>
          </ac:spMkLst>
        </pc:spChg>
        <pc:spChg chg="del">
          <ac:chgData name="Gerda Zonruiter" userId="1ef07c3d-a01a-4369-b1de-4a7f1cfae2c5" providerId="ADAL" clId="{E8AE2940-84AF-4767-80CE-C53325FDA546}" dt="2020-11-26T23:33:11.460" v="1018" actId="478"/>
          <ac:spMkLst>
            <pc:docMk/>
            <pc:sldMk cId="1999362429" sldId="598"/>
            <ac:spMk id="14" creationId="{646676EB-FDE5-4FC0-9851-A6FB03074F22}"/>
          </ac:spMkLst>
        </pc:spChg>
        <pc:spChg chg="del">
          <ac:chgData name="Gerda Zonruiter" userId="1ef07c3d-a01a-4369-b1de-4a7f1cfae2c5" providerId="ADAL" clId="{E8AE2940-84AF-4767-80CE-C53325FDA546}" dt="2020-11-26T23:33:11.460" v="1018" actId="478"/>
          <ac:spMkLst>
            <pc:docMk/>
            <pc:sldMk cId="1999362429" sldId="598"/>
            <ac:spMk id="15" creationId="{BF4544A4-F6E0-48CE-AC69-54C9159B4E49}"/>
          </ac:spMkLst>
        </pc:spChg>
        <pc:spChg chg="del">
          <ac:chgData name="Gerda Zonruiter" userId="1ef07c3d-a01a-4369-b1de-4a7f1cfae2c5" providerId="ADAL" clId="{E8AE2940-84AF-4767-80CE-C53325FDA546}" dt="2020-11-26T23:33:11.460" v="1018" actId="478"/>
          <ac:spMkLst>
            <pc:docMk/>
            <pc:sldMk cId="1999362429" sldId="598"/>
            <ac:spMk id="16" creationId="{FB19EEC1-E099-456F-B9EB-D8657C118E14}"/>
          </ac:spMkLst>
        </pc:spChg>
        <pc:spChg chg="del">
          <ac:chgData name="Gerda Zonruiter" userId="1ef07c3d-a01a-4369-b1de-4a7f1cfae2c5" providerId="ADAL" clId="{E8AE2940-84AF-4767-80CE-C53325FDA546}" dt="2020-11-26T23:33:11.460" v="1018" actId="478"/>
          <ac:spMkLst>
            <pc:docMk/>
            <pc:sldMk cId="1999362429" sldId="598"/>
            <ac:spMk id="17" creationId="{F440CE32-F02D-4BC9-AE05-D3861AF3177B}"/>
          </ac:spMkLst>
        </pc:spChg>
        <pc:spChg chg="del">
          <ac:chgData name="Gerda Zonruiter" userId="1ef07c3d-a01a-4369-b1de-4a7f1cfae2c5" providerId="ADAL" clId="{E8AE2940-84AF-4767-80CE-C53325FDA546}" dt="2020-11-26T23:33:11.460" v="1018" actId="478"/>
          <ac:spMkLst>
            <pc:docMk/>
            <pc:sldMk cId="1999362429" sldId="598"/>
            <ac:spMk id="18" creationId="{7D1E3590-492C-4105-8447-CA532579A243}"/>
          </ac:spMkLst>
        </pc:spChg>
        <pc:spChg chg="del">
          <ac:chgData name="Gerda Zonruiter" userId="1ef07c3d-a01a-4369-b1de-4a7f1cfae2c5" providerId="ADAL" clId="{E8AE2940-84AF-4767-80CE-C53325FDA546}" dt="2020-11-26T23:33:14.156" v="1019" actId="478"/>
          <ac:spMkLst>
            <pc:docMk/>
            <pc:sldMk cId="1999362429" sldId="598"/>
            <ac:spMk id="19" creationId="{412231DF-55B7-4F8C-AF7F-D93EEDADB373}"/>
          </ac:spMkLst>
        </pc:spChg>
      </pc:sldChg>
      <pc:sldChg chg="addSp delSp modSp del mod modNotesTx">
        <pc:chgData name="Gerda Zonruiter" userId="1ef07c3d-a01a-4369-b1de-4a7f1cfae2c5" providerId="ADAL" clId="{E8AE2940-84AF-4767-80CE-C53325FDA546}" dt="2020-11-27T22:08:22.307" v="20737" actId="2696"/>
        <pc:sldMkLst>
          <pc:docMk/>
          <pc:sldMk cId="1003299305" sldId="599"/>
        </pc:sldMkLst>
        <pc:spChg chg="add del mod">
          <ac:chgData name="Gerda Zonruiter" userId="1ef07c3d-a01a-4369-b1de-4a7f1cfae2c5" providerId="ADAL" clId="{E8AE2940-84AF-4767-80CE-C53325FDA546}" dt="2020-11-27T00:19:50.698" v="2488" actId="478"/>
          <ac:spMkLst>
            <pc:docMk/>
            <pc:sldMk cId="1003299305" sldId="599"/>
            <ac:spMk id="2" creationId="{539C6434-AA32-4713-B873-22684A3555A2}"/>
          </ac:spMkLst>
        </pc:spChg>
        <pc:spChg chg="add mod">
          <ac:chgData name="Gerda Zonruiter" userId="1ef07c3d-a01a-4369-b1de-4a7f1cfae2c5" providerId="ADAL" clId="{E8AE2940-84AF-4767-80CE-C53325FDA546}" dt="2020-11-27T16:56:43.709" v="8434" actId="14100"/>
          <ac:spMkLst>
            <pc:docMk/>
            <pc:sldMk cId="1003299305" sldId="599"/>
            <ac:spMk id="2" creationId="{64BF48A1-4175-4B64-ACAE-D9440661663A}"/>
          </ac:spMkLst>
        </pc:spChg>
        <pc:spChg chg="mod">
          <ac:chgData name="Gerda Zonruiter" userId="1ef07c3d-a01a-4369-b1de-4a7f1cfae2c5" providerId="ADAL" clId="{E8AE2940-84AF-4767-80CE-C53325FDA546}" dt="2020-11-26T23:08:53.861" v="807" actId="164"/>
          <ac:spMkLst>
            <pc:docMk/>
            <pc:sldMk cId="1003299305" sldId="599"/>
            <ac:spMk id="7" creationId="{E950CB04-5D06-4B04-9E70-129A69EFE963}"/>
          </ac:spMkLst>
        </pc:spChg>
        <pc:spChg chg="mod">
          <ac:chgData name="Gerda Zonruiter" userId="1ef07c3d-a01a-4369-b1de-4a7f1cfae2c5" providerId="ADAL" clId="{E8AE2940-84AF-4767-80CE-C53325FDA546}" dt="2020-11-26T23:08:53.861" v="807" actId="164"/>
          <ac:spMkLst>
            <pc:docMk/>
            <pc:sldMk cId="1003299305" sldId="599"/>
            <ac:spMk id="10" creationId="{044EF6F4-A626-4063-B3E1-C828E23B8966}"/>
          </ac:spMkLst>
        </pc:spChg>
        <pc:spChg chg="mod">
          <ac:chgData name="Gerda Zonruiter" userId="1ef07c3d-a01a-4369-b1de-4a7f1cfae2c5" providerId="ADAL" clId="{E8AE2940-84AF-4767-80CE-C53325FDA546}" dt="2020-11-26T23:08:53.861" v="807" actId="164"/>
          <ac:spMkLst>
            <pc:docMk/>
            <pc:sldMk cId="1003299305" sldId="599"/>
            <ac:spMk id="11" creationId="{5641F9B0-18EC-43E8-B8E0-6AAA91FD8BAD}"/>
          </ac:spMkLst>
        </pc:spChg>
        <pc:spChg chg="mod">
          <ac:chgData name="Gerda Zonruiter" userId="1ef07c3d-a01a-4369-b1de-4a7f1cfae2c5" providerId="ADAL" clId="{E8AE2940-84AF-4767-80CE-C53325FDA546}" dt="2020-11-26T23:08:53.861" v="807" actId="164"/>
          <ac:spMkLst>
            <pc:docMk/>
            <pc:sldMk cId="1003299305" sldId="599"/>
            <ac:spMk id="12" creationId="{764AB613-67E9-406F-A0EA-0F7FEAD0961C}"/>
          </ac:spMkLst>
        </pc:spChg>
        <pc:spChg chg="mod">
          <ac:chgData name="Gerda Zonruiter" userId="1ef07c3d-a01a-4369-b1de-4a7f1cfae2c5" providerId="ADAL" clId="{E8AE2940-84AF-4767-80CE-C53325FDA546}" dt="2020-11-26T23:08:53.861" v="807" actId="164"/>
          <ac:spMkLst>
            <pc:docMk/>
            <pc:sldMk cId="1003299305" sldId="599"/>
            <ac:spMk id="13" creationId="{8ABE3F69-693D-4C7B-A230-4DDD03A0AA4D}"/>
          </ac:spMkLst>
        </pc:spChg>
        <pc:spChg chg="mod">
          <ac:chgData name="Gerda Zonruiter" userId="1ef07c3d-a01a-4369-b1de-4a7f1cfae2c5" providerId="ADAL" clId="{E8AE2940-84AF-4767-80CE-C53325FDA546}" dt="2020-11-27T16:16:15.747" v="7638" actId="14100"/>
          <ac:spMkLst>
            <pc:docMk/>
            <pc:sldMk cId="1003299305" sldId="599"/>
            <ac:spMk id="14" creationId="{646676EB-FDE5-4FC0-9851-A6FB03074F22}"/>
          </ac:spMkLst>
        </pc:spChg>
        <pc:spChg chg="mod">
          <ac:chgData name="Gerda Zonruiter" userId="1ef07c3d-a01a-4369-b1de-4a7f1cfae2c5" providerId="ADAL" clId="{E8AE2940-84AF-4767-80CE-C53325FDA546}" dt="2020-11-27T16:15:56.181" v="7636" actId="1076"/>
          <ac:spMkLst>
            <pc:docMk/>
            <pc:sldMk cId="1003299305" sldId="599"/>
            <ac:spMk id="15" creationId="{BF4544A4-F6E0-48CE-AC69-54C9159B4E49}"/>
          </ac:spMkLst>
        </pc:spChg>
        <pc:spChg chg="mod">
          <ac:chgData name="Gerda Zonruiter" userId="1ef07c3d-a01a-4369-b1de-4a7f1cfae2c5" providerId="ADAL" clId="{E8AE2940-84AF-4767-80CE-C53325FDA546}" dt="2020-11-27T16:14:36.150" v="7599" actId="6549"/>
          <ac:spMkLst>
            <pc:docMk/>
            <pc:sldMk cId="1003299305" sldId="599"/>
            <ac:spMk id="16" creationId="{FB19EEC1-E099-456F-B9EB-D8657C118E14}"/>
          </ac:spMkLst>
        </pc:spChg>
        <pc:spChg chg="mod">
          <ac:chgData name="Gerda Zonruiter" userId="1ef07c3d-a01a-4369-b1de-4a7f1cfae2c5" providerId="ADAL" clId="{E8AE2940-84AF-4767-80CE-C53325FDA546}" dt="2020-11-27T16:14:28.875" v="7595" actId="6549"/>
          <ac:spMkLst>
            <pc:docMk/>
            <pc:sldMk cId="1003299305" sldId="599"/>
            <ac:spMk id="17" creationId="{F440CE32-F02D-4BC9-AE05-D3861AF3177B}"/>
          </ac:spMkLst>
        </pc:spChg>
        <pc:spChg chg="mod">
          <ac:chgData name="Gerda Zonruiter" userId="1ef07c3d-a01a-4369-b1de-4a7f1cfae2c5" providerId="ADAL" clId="{E8AE2940-84AF-4767-80CE-C53325FDA546}" dt="2020-11-27T00:19:32.163" v="2486" actId="113"/>
          <ac:spMkLst>
            <pc:docMk/>
            <pc:sldMk cId="1003299305" sldId="599"/>
            <ac:spMk id="18" creationId="{7D1E3590-492C-4105-8447-CA532579A243}"/>
          </ac:spMkLst>
        </pc:spChg>
        <pc:spChg chg="mod">
          <ac:chgData name="Gerda Zonruiter" userId="1ef07c3d-a01a-4369-b1de-4a7f1cfae2c5" providerId="ADAL" clId="{E8AE2940-84AF-4767-80CE-C53325FDA546}" dt="2020-11-26T23:55:46.720" v="1515" actId="1076"/>
          <ac:spMkLst>
            <pc:docMk/>
            <pc:sldMk cId="1003299305" sldId="599"/>
            <ac:spMk id="19" creationId="{412231DF-55B7-4F8C-AF7F-D93EEDADB373}"/>
          </ac:spMkLst>
        </pc:spChg>
        <pc:spChg chg="del mod">
          <ac:chgData name="Gerda Zonruiter" userId="1ef07c3d-a01a-4369-b1de-4a7f1cfae2c5" providerId="ADAL" clId="{E8AE2940-84AF-4767-80CE-C53325FDA546}" dt="2020-11-26T23:45:21.272" v="1332" actId="478"/>
          <ac:spMkLst>
            <pc:docMk/>
            <pc:sldMk cId="1003299305" sldId="599"/>
            <ac:spMk id="20" creationId="{367F0E2B-7638-43BC-BF04-67F71A56FA1C}"/>
          </ac:spMkLst>
        </pc:spChg>
        <pc:spChg chg="add del mod">
          <ac:chgData name="Gerda Zonruiter" userId="1ef07c3d-a01a-4369-b1de-4a7f1cfae2c5" providerId="ADAL" clId="{E8AE2940-84AF-4767-80CE-C53325FDA546}" dt="2020-11-26T23:45:12" v="1327" actId="478"/>
          <ac:spMkLst>
            <pc:docMk/>
            <pc:sldMk cId="1003299305" sldId="599"/>
            <ac:spMk id="21" creationId="{A08550AE-5162-4CCD-9B39-0AF0D6CF0AA7}"/>
          </ac:spMkLst>
        </pc:spChg>
        <pc:spChg chg="mod">
          <ac:chgData name="Gerda Zonruiter" userId="1ef07c3d-a01a-4369-b1de-4a7f1cfae2c5" providerId="ADAL" clId="{E8AE2940-84AF-4767-80CE-C53325FDA546}" dt="2020-11-27T00:17:32.374" v="2470" actId="1076"/>
          <ac:spMkLst>
            <pc:docMk/>
            <pc:sldMk cId="1003299305" sldId="599"/>
            <ac:spMk id="22" creationId="{6A0385AB-BF62-4CFE-ADA7-EE1120F1DF32}"/>
          </ac:spMkLst>
        </pc:spChg>
        <pc:spChg chg="add mod">
          <ac:chgData name="Gerda Zonruiter" userId="1ef07c3d-a01a-4369-b1de-4a7f1cfae2c5" providerId="ADAL" clId="{E8AE2940-84AF-4767-80CE-C53325FDA546}" dt="2020-11-27T22:01:06.283" v="20515" actId="21"/>
          <ac:spMkLst>
            <pc:docMk/>
            <pc:sldMk cId="1003299305" sldId="599"/>
            <ac:spMk id="23" creationId="{6CED3EDF-22F8-43DE-9D68-2CE99019A844}"/>
          </ac:spMkLst>
        </pc:spChg>
        <pc:spChg chg="add del mod">
          <ac:chgData name="Gerda Zonruiter" userId="1ef07c3d-a01a-4369-b1de-4a7f1cfae2c5" providerId="ADAL" clId="{E8AE2940-84AF-4767-80CE-C53325FDA546}" dt="2020-11-27T00:10:34.086" v="2058" actId="478"/>
          <ac:spMkLst>
            <pc:docMk/>
            <pc:sldMk cId="1003299305" sldId="599"/>
            <ac:spMk id="24" creationId="{F4CE2EA8-692C-4658-9090-619E2217413A}"/>
          </ac:spMkLst>
        </pc:spChg>
        <pc:spChg chg="add del mod">
          <ac:chgData name="Gerda Zonruiter" userId="1ef07c3d-a01a-4369-b1de-4a7f1cfae2c5" providerId="ADAL" clId="{E8AE2940-84AF-4767-80CE-C53325FDA546}" dt="2020-11-27T16:15:46.232" v="7632" actId="478"/>
          <ac:spMkLst>
            <pc:docMk/>
            <pc:sldMk cId="1003299305" sldId="599"/>
            <ac:spMk id="24" creationId="{F7B09C07-8AC5-4069-A1A2-B44D9C2EB6BB}"/>
          </ac:spMkLst>
        </pc:spChg>
        <pc:spChg chg="add del mod">
          <ac:chgData name="Gerda Zonruiter" userId="1ef07c3d-a01a-4369-b1de-4a7f1cfae2c5" providerId="ADAL" clId="{E8AE2940-84AF-4767-80CE-C53325FDA546}" dt="2020-11-27T16:14:34.050" v="7597" actId="478"/>
          <ac:spMkLst>
            <pc:docMk/>
            <pc:sldMk cId="1003299305" sldId="599"/>
            <ac:spMk id="25" creationId="{E9E7DC3E-2685-4C14-928A-90E372667DBE}"/>
          </ac:spMkLst>
        </pc:spChg>
        <pc:spChg chg="add del mod">
          <ac:chgData name="Gerda Zonruiter" userId="1ef07c3d-a01a-4369-b1de-4a7f1cfae2c5" providerId="ADAL" clId="{E8AE2940-84AF-4767-80CE-C53325FDA546}" dt="2020-11-27T16:14:31.426" v="7596" actId="478"/>
          <ac:spMkLst>
            <pc:docMk/>
            <pc:sldMk cId="1003299305" sldId="599"/>
            <ac:spMk id="26" creationId="{3CB9FF8E-7333-4DE9-92DC-C8051699E8B2}"/>
          </ac:spMkLst>
        </pc:spChg>
        <pc:spChg chg="add mod">
          <ac:chgData name="Gerda Zonruiter" userId="1ef07c3d-a01a-4369-b1de-4a7f1cfae2c5" providerId="ADAL" clId="{E8AE2940-84AF-4767-80CE-C53325FDA546}" dt="2020-11-26T23:58:14.155" v="1703" actId="1076"/>
          <ac:spMkLst>
            <pc:docMk/>
            <pc:sldMk cId="1003299305" sldId="599"/>
            <ac:spMk id="26" creationId="{C943F3FC-DAEA-4B72-BAE5-46B056E03E23}"/>
          </ac:spMkLst>
        </pc:spChg>
        <pc:spChg chg="add mod">
          <ac:chgData name="Gerda Zonruiter" userId="1ef07c3d-a01a-4369-b1de-4a7f1cfae2c5" providerId="ADAL" clId="{E8AE2940-84AF-4767-80CE-C53325FDA546}" dt="2020-11-27T15:15:12.447" v="4805" actId="20577"/>
          <ac:spMkLst>
            <pc:docMk/>
            <pc:sldMk cId="1003299305" sldId="599"/>
            <ac:spMk id="27" creationId="{4E7ECBAF-1761-46A0-9691-C47754C9FDFF}"/>
          </ac:spMkLst>
        </pc:spChg>
        <pc:grpChg chg="add mod">
          <ac:chgData name="Gerda Zonruiter" userId="1ef07c3d-a01a-4369-b1de-4a7f1cfae2c5" providerId="ADAL" clId="{E8AE2940-84AF-4767-80CE-C53325FDA546}" dt="2020-11-26T23:09:09.565" v="808" actId="164"/>
          <ac:grpSpMkLst>
            <pc:docMk/>
            <pc:sldMk cId="1003299305" sldId="599"/>
            <ac:grpSpMk id="3" creationId="{4DCB4C99-B1DC-491D-84B8-45EFF851DEE9}"/>
          </ac:grpSpMkLst>
        </pc:grpChg>
        <pc:grpChg chg="add mod">
          <ac:chgData name="Gerda Zonruiter" userId="1ef07c3d-a01a-4369-b1de-4a7f1cfae2c5" providerId="ADAL" clId="{E8AE2940-84AF-4767-80CE-C53325FDA546}" dt="2020-11-26T23:52:48.609" v="1433" actId="1076"/>
          <ac:grpSpMkLst>
            <pc:docMk/>
            <pc:sldMk cId="1003299305" sldId="599"/>
            <ac:grpSpMk id="4" creationId="{FB5D6B31-DECB-4D3E-B6FE-CAE888FEC9CC}"/>
          </ac:grpSpMkLst>
        </pc:grpChg>
        <pc:grpChg chg="add del mod">
          <ac:chgData name="Gerda Zonruiter" userId="1ef07c3d-a01a-4369-b1de-4a7f1cfae2c5" providerId="ADAL" clId="{E8AE2940-84AF-4767-80CE-C53325FDA546}" dt="2020-11-27T16:15:16.970" v="7607" actId="478"/>
          <ac:grpSpMkLst>
            <pc:docMk/>
            <pc:sldMk cId="1003299305" sldId="599"/>
            <ac:grpSpMk id="9" creationId="{E7223CB9-92F3-4E49-AEA6-953C9FD0CB7E}"/>
          </ac:grpSpMkLst>
        </pc:grpChg>
        <pc:grpChg chg="add mod ord">
          <ac:chgData name="Gerda Zonruiter" userId="1ef07c3d-a01a-4369-b1de-4a7f1cfae2c5" providerId="ADAL" clId="{E8AE2940-84AF-4767-80CE-C53325FDA546}" dt="2020-11-26T23:56:32.391" v="1605" actId="14100"/>
          <ac:grpSpMkLst>
            <pc:docMk/>
            <pc:sldMk cId="1003299305" sldId="599"/>
            <ac:grpSpMk id="25" creationId="{E90E44AF-0D52-404E-B89C-E462845C8695}"/>
          </ac:grpSpMkLst>
        </pc:grpChg>
        <pc:picChg chg="add del mod">
          <ac:chgData name="Gerda Zonruiter" userId="1ef07c3d-a01a-4369-b1de-4a7f1cfae2c5" providerId="ADAL" clId="{E8AE2940-84AF-4767-80CE-C53325FDA546}" dt="2020-11-26T23:11:46.750" v="845" actId="478"/>
          <ac:picMkLst>
            <pc:docMk/>
            <pc:sldMk cId="1003299305" sldId="599"/>
            <ac:picMk id="2" creationId="{FD8E5A7C-D203-45EC-8A43-52810AD97487}"/>
          </ac:picMkLst>
        </pc:picChg>
        <pc:picChg chg="add del mod">
          <ac:chgData name="Gerda Zonruiter" userId="1ef07c3d-a01a-4369-b1de-4a7f1cfae2c5" providerId="ADAL" clId="{E8AE2940-84AF-4767-80CE-C53325FDA546}" dt="2020-11-26T23:12:23.297" v="850" actId="478"/>
          <ac:picMkLst>
            <pc:docMk/>
            <pc:sldMk cId="1003299305" sldId="599"/>
            <ac:picMk id="5" creationId="{0D5E905A-C540-44AE-9D45-FA2DB792C677}"/>
          </ac:picMkLst>
        </pc:picChg>
        <pc:picChg chg="add mod ord">
          <ac:chgData name="Gerda Zonruiter" userId="1ef07c3d-a01a-4369-b1de-4a7f1cfae2c5" providerId="ADAL" clId="{E8AE2940-84AF-4767-80CE-C53325FDA546}" dt="2020-11-27T00:16:30.122" v="2457" actId="164"/>
          <ac:picMkLst>
            <pc:docMk/>
            <pc:sldMk cId="1003299305" sldId="599"/>
            <ac:picMk id="6" creationId="{6063C014-82A8-49E0-8857-E5B397EF36E3}"/>
          </ac:picMkLst>
        </pc:picChg>
        <pc:picChg chg="add mod">
          <ac:chgData name="Gerda Zonruiter" userId="1ef07c3d-a01a-4369-b1de-4a7f1cfae2c5" providerId="ADAL" clId="{E8AE2940-84AF-4767-80CE-C53325FDA546}" dt="2020-11-27T00:16:30.122" v="2457" actId="164"/>
          <ac:picMkLst>
            <pc:docMk/>
            <pc:sldMk cId="1003299305" sldId="599"/>
            <ac:picMk id="8" creationId="{090BF95F-09F6-4B63-853F-427CC5946FEB}"/>
          </ac:picMkLst>
        </pc:picChg>
      </pc:sldChg>
      <pc:sldChg chg="addSp delSp modSp new del mod setBg modClrScheme delDesignElem chgLayout">
        <pc:chgData name="Gerda Zonruiter" userId="1ef07c3d-a01a-4369-b1de-4a7f1cfae2c5" providerId="ADAL" clId="{E8AE2940-84AF-4767-80CE-C53325FDA546}" dt="2020-11-26T23:40:23.771" v="1201" actId="2696"/>
        <pc:sldMkLst>
          <pc:docMk/>
          <pc:sldMk cId="2185947962" sldId="600"/>
        </pc:sldMkLst>
        <pc:spChg chg="add del">
          <ac:chgData name="Gerda Zonruiter" userId="1ef07c3d-a01a-4369-b1de-4a7f1cfae2c5" providerId="ADAL" clId="{E8AE2940-84AF-4767-80CE-C53325FDA546}" dt="2020-11-26T23:06:12.645" v="804" actId="700"/>
          <ac:spMkLst>
            <pc:docMk/>
            <pc:sldMk cId="2185947962" sldId="600"/>
            <ac:spMk id="2" creationId="{BA23C269-9D52-4A4A-896D-55640F0F3A98}"/>
          </ac:spMkLst>
        </pc:spChg>
        <pc:spChg chg="add del">
          <ac:chgData name="Gerda Zonruiter" userId="1ef07c3d-a01a-4369-b1de-4a7f1cfae2c5" providerId="ADAL" clId="{E8AE2940-84AF-4767-80CE-C53325FDA546}" dt="2020-11-26T23:06:12.645" v="804" actId="700"/>
          <ac:spMkLst>
            <pc:docMk/>
            <pc:sldMk cId="2185947962" sldId="600"/>
            <ac:spMk id="3" creationId="{7697992E-6B98-4748-9629-326E0F745A98}"/>
          </ac:spMkLst>
        </pc:spChg>
        <pc:spChg chg="add del mod ord">
          <ac:chgData name="Gerda Zonruiter" userId="1ef07c3d-a01a-4369-b1de-4a7f1cfae2c5" providerId="ADAL" clId="{E8AE2940-84AF-4767-80CE-C53325FDA546}" dt="2020-11-26T23:37:18.314" v="1047" actId="700"/>
          <ac:spMkLst>
            <pc:docMk/>
            <pc:sldMk cId="2185947962" sldId="600"/>
            <ac:spMk id="5" creationId="{AAC7AEFD-A63C-491E-9CB3-8F2AFF1702E9}"/>
          </ac:spMkLst>
        </pc:spChg>
        <pc:spChg chg="add">
          <ac:chgData name="Gerda Zonruiter" userId="1ef07c3d-a01a-4369-b1de-4a7f1cfae2c5" providerId="ADAL" clId="{E8AE2940-84AF-4767-80CE-C53325FDA546}" dt="2020-11-26T23:37:20.668" v="1048" actId="26606"/>
          <ac:spMkLst>
            <pc:docMk/>
            <pc:sldMk cId="2185947962" sldId="600"/>
            <ac:spMk id="6" creationId="{57845966-6EFC-468A-9CC7-BAB4B95854E7}"/>
          </ac:spMkLst>
        </pc:spChg>
        <pc:spChg chg="add">
          <ac:chgData name="Gerda Zonruiter" userId="1ef07c3d-a01a-4369-b1de-4a7f1cfae2c5" providerId="ADAL" clId="{E8AE2940-84AF-4767-80CE-C53325FDA546}" dt="2020-11-26T23:37:20.668" v="1048" actId="26606"/>
          <ac:spMkLst>
            <pc:docMk/>
            <pc:sldMk cId="2185947962" sldId="600"/>
            <ac:spMk id="8" creationId="{ADAD1991-FFD1-4E94-ABAB-7560D33008E4}"/>
          </ac:spMkLst>
        </pc:spChg>
        <pc:spChg chg="add del">
          <ac:chgData name="Gerda Zonruiter" userId="1ef07c3d-a01a-4369-b1de-4a7f1cfae2c5" providerId="ADAL" clId="{E8AE2940-84AF-4767-80CE-C53325FDA546}" dt="2020-11-26T23:29:27.373" v="869" actId="26606"/>
          <ac:spMkLst>
            <pc:docMk/>
            <pc:sldMk cId="2185947962" sldId="600"/>
            <ac:spMk id="9" creationId="{57845966-6EFC-468A-9CC7-BAB4B95854E7}"/>
          </ac:spMkLst>
        </pc:spChg>
        <pc:spChg chg="add del">
          <ac:chgData name="Gerda Zonruiter" userId="1ef07c3d-a01a-4369-b1de-4a7f1cfae2c5" providerId="ADAL" clId="{E8AE2940-84AF-4767-80CE-C53325FDA546}" dt="2020-11-26T23:29:27.373" v="869" actId="26606"/>
          <ac:spMkLst>
            <pc:docMk/>
            <pc:sldMk cId="2185947962" sldId="600"/>
            <ac:spMk id="13" creationId="{ADAD1991-FFD1-4E94-ABAB-7560D33008E4}"/>
          </ac:spMkLst>
        </pc:spChg>
        <pc:spChg chg="add del">
          <ac:chgData name="Gerda Zonruiter" userId="1ef07c3d-a01a-4369-b1de-4a7f1cfae2c5" providerId="ADAL" clId="{E8AE2940-84AF-4767-80CE-C53325FDA546}" dt="2020-11-26T23:29:31.063" v="871" actId="26606"/>
          <ac:spMkLst>
            <pc:docMk/>
            <pc:sldMk cId="2185947962" sldId="600"/>
            <ac:spMk id="15" creationId="{32BC26D8-82FB-445E-AA49-62A77D7C1EE0}"/>
          </ac:spMkLst>
        </pc:spChg>
        <pc:spChg chg="add del">
          <ac:chgData name="Gerda Zonruiter" userId="1ef07c3d-a01a-4369-b1de-4a7f1cfae2c5" providerId="ADAL" clId="{E8AE2940-84AF-4767-80CE-C53325FDA546}" dt="2020-11-26T23:29:31.063" v="871" actId="26606"/>
          <ac:spMkLst>
            <pc:docMk/>
            <pc:sldMk cId="2185947962" sldId="600"/>
            <ac:spMk id="16" creationId="{CB44330D-EA18-4254-AA95-EB49948539B8}"/>
          </ac:spMkLst>
        </pc:spChg>
        <pc:spChg chg="add del">
          <ac:chgData name="Gerda Zonruiter" userId="1ef07c3d-a01a-4369-b1de-4a7f1cfae2c5" providerId="ADAL" clId="{E8AE2940-84AF-4767-80CE-C53325FDA546}" dt="2020-11-26T23:37:08.580" v="1046" actId="700"/>
          <ac:spMkLst>
            <pc:docMk/>
            <pc:sldMk cId="2185947962" sldId="600"/>
            <ac:spMk id="18" creationId="{57845966-6EFC-468A-9CC7-BAB4B95854E7}"/>
          </ac:spMkLst>
        </pc:spChg>
        <pc:spChg chg="add del">
          <ac:chgData name="Gerda Zonruiter" userId="1ef07c3d-a01a-4369-b1de-4a7f1cfae2c5" providerId="ADAL" clId="{E8AE2940-84AF-4767-80CE-C53325FDA546}" dt="2020-11-26T23:37:08.580" v="1046" actId="700"/>
          <ac:spMkLst>
            <pc:docMk/>
            <pc:sldMk cId="2185947962" sldId="600"/>
            <ac:spMk id="20" creationId="{ADAD1991-FFD1-4E94-ABAB-7560D33008E4}"/>
          </ac:spMkLst>
        </pc:spChg>
        <pc:picChg chg="add del mod">
          <ac:chgData name="Gerda Zonruiter" userId="1ef07c3d-a01a-4369-b1de-4a7f1cfae2c5" providerId="ADAL" clId="{E8AE2940-84AF-4767-80CE-C53325FDA546}" dt="2020-11-26T23:37:54.466" v="1052" actId="21"/>
          <ac:picMkLst>
            <pc:docMk/>
            <pc:sldMk cId="2185947962" sldId="600"/>
            <ac:picMk id="4" creationId="{9FD64F35-806C-4BF6-B775-869CE4BBF1F5}"/>
          </ac:picMkLst>
        </pc:picChg>
        <pc:picChg chg="add">
          <ac:chgData name="Gerda Zonruiter" userId="1ef07c3d-a01a-4369-b1de-4a7f1cfae2c5" providerId="ADAL" clId="{E8AE2940-84AF-4767-80CE-C53325FDA546}" dt="2020-11-26T23:37:20.668" v="1048" actId="26606"/>
          <ac:picMkLst>
            <pc:docMk/>
            <pc:sldMk cId="2185947962" sldId="600"/>
            <ac:picMk id="7" creationId="{75554383-98AF-4A47-BB65-705FAAA4BE6A}"/>
          </ac:picMkLst>
        </pc:picChg>
        <pc:picChg chg="add del">
          <ac:chgData name="Gerda Zonruiter" userId="1ef07c3d-a01a-4369-b1de-4a7f1cfae2c5" providerId="ADAL" clId="{E8AE2940-84AF-4767-80CE-C53325FDA546}" dt="2020-11-26T23:29:27.373" v="869" actId="26606"/>
          <ac:picMkLst>
            <pc:docMk/>
            <pc:sldMk cId="2185947962" sldId="600"/>
            <ac:picMk id="11" creationId="{75554383-98AF-4A47-BB65-705FAAA4BE6A}"/>
          </ac:picMkLst>
        </pc:picChg>
        <pc:picChg chg="add del">
          <ac:chgData name="Gerda Zonruiter" userId="1ef07c3d-a01a-4369-b1de-4a7f1cfae2c5" providerId="ADAL" clId="{E8AE2940-84AF-4767-80CE-C53325FDA546}" dt="2020-11-26T23:37:08.580" v="1046" actId="700"/>
          <ac:picMkLst>
            <pc:docMk/>
            <pc:sldMk cId="2185947962" sldId="600"/>
            <ac:picMk id="19" creationId="{75554383-98AF-4A47-BB65-705FAAA4BE6A}"/>
          </ac:picMkLst>
        </pc:picChg>
      </pc:sldChg>
      <pc:sldChg chg="add del">
        <pc:chgData name="Gerda Zonruiter" userId="1ef07c3d-a01a-4369-b1de-4a7f1cfae2c5" providerId="ADAL" clId="{E8AE2940-84AF-4767-80CE-C53325FDA546}" dt="2020-11-26T22:55:19.309" v="628" actId="2696"/>
        <pc:sldMkLst>
          <pc:docMk/>
          <pc:sldMk cId="2814590588" sldId="600"/>
        </pc:sldMkLst>
      </pc:sldChg>
      <pc:sldChg chg="add del">
        <pc:chgData name="Gerda Zonruiter" userId="1ef07c3d-a01a-4369-b1de-4a7f1cfae2c5" providerId="ADAL" clId="{E8AE2940-84AF-4767-80CE-C53325FDA546}" dt="2020-11-26T22:48:42.929" v="506" actId="2696"/>
        <pc:sldMkLst>
          <pc:docMk/>
          <pc:sldMk cId="2991874858" sldId="600"/>
        </pc:sldMkLst>
      </pc:sldChg>
      <pc:sldChg chg="add del">
        <pc:chgData name="Gerda Zonruiter" userId="1ef07c3d-a01a-4369-b1de-4a7f1cfae2c5" providerId="ADAL" clId="{E8AE2940-84AF-4767-80CE-C53325FDA546}" dt="2020-11-26T23:43:34.738" v="1322" actId="2696"/>
        <pc:sldMkLst>
          <pc:docMk/>
          <pc:sldMk cId="1189103754" sldId="601"/>
        </pc:sldMkLst>
      </pc:sldChg>
      <pc:sldChg chg="add del">
        <pc:chgData name="Gerda Zonruiter" userId="1ef07c3d-a01a-4369-b1de-4a7f1cfae2c5" providerId="ADAL" clId="{E8AE2940-84AF-4767-80CE-C53325FDA546}" dt="2020-11-26T22:55:05.437" v="627" actId="2696"/>
        <pc:sldMkLst>
          <pc:docMk/>
          <pc:sldMk cId="1761107775" sldId="601"/>
        </pc:sldMkLst>
      </pc:sldChg>
      <pc:sldChg chg="addSp delSp modSp add del mod setBg">
        <pc:chgData name="Gerda Zonruiter" userId="1ef07c3d-a01a-4369-b1de-4a7f1cfae2c5" providerId="ADAL" clId="{E8AE2940-84AF-4767-80CE-C53325FDA546}" dt="2020-11-26T23:43:50.941" v="1323" actId="2696"/>
        <pc:sldMkLst>
          <pc:docMk/>
          <pc:sldMk cId="1443334707" sldId="602"/>
        </pc:sldMkLst>
        <pc:spChg chg="add del">
          <ac:chgData name="Gerda Zonruiter" userId="1ef07c3d-a01a-4369-b1de-4a7f1cfae2c5" providerId="ADAL" clId="{E8AE2940-84AF-4767-80CE-C53325FDA546}" dt="2020-11-26T23:34:28.297" v="1030" actId="26606"/>
          <ac:spMkLst>
            <pc:docMk/>
            <pc:sldMk cId="1443334707" sldId="602"/>
            <ac:spMk id="72" creationId="{72B886CF-D3D5-4CDE-A0D0-35994223D8D7}"/>
          </ac:spMkLst>
        </pc:spChg>
        <pc:spChg chg="add del">
          <ac:chgData name="Gerda Zonruiter" userId="1ef07c3d-a01a-4369-b1de-4a7f1cfae2c5" providerId="ADAL" clId="{E8AE2940-84AF-4767-80CE-C53325FDA546}" dt="2020-11-26T23:34:28.297" v="1030" actId="26606"/>
          <ac:spMkLst>
            <pc:docMk/>
            <pc:sldMk cId="1443334707" sldId="602"/>
            <ac:spMk id="74" creationId="{0A5E8D06-DF55-43E7-9CF6-CFA00D2D63BA}"/>
          </ac:spMkLst>
        </pc:spChg>
        <pc:spChg chg="add del">
          <ac:chgData name="Gerda Zonruiter" userId="1ef07c3d-a01a-4369-b1de-4a7f1cfae2c5" providerId="ADAL" clId="{E8AE2940-84AF-4767-80CE-C53325FDA546}" dt="2020-11-26T23:34:28.297" v="1030" actId="26606"/>
          <ac:spMkLst>
            <pc:docMk/>
            <pc:sldMk cId="1443334707" sldId="602"/>
            <ac:spMk id="76" creationId="{F2A506D8-18BB-4C6F-8AFD-8177E61198FF}"/>
          </ac:spMkLst>
        </pc:spChg>
        <pc:spChg chg="mod">
          <ac:chgData name="Gerda Zonruiter" userId="1ef07c3d-a01a-4369-b1de-4a7f1cfae2c5" providerId="ADAL" clId="{E8AE2940-84AF-4767-80CE-C53325FDA546}" dt="2020-11-26T23:34:28.312" v="1031" actId="26606"/>
          <ac:spMkLst>
            <pc:docMk/>
            <pc:sldMk cId="1443334707" sldId="602"/>
            <ac:spMk id="6146" creationId="{00000000-0000-0000-0000-000000000000}"/>
          </ac:spMkLst>
        </pc:spChg>
        <pc:spChg chg="mod">
          <ac:chgData name="Gerda Zonruiter" userId="1ef07c3d-a01a-4369-b1de-4a7f1cfae2c5" providerId="ADAL" clId="{E8AE2940-84AF-4767-80CE-C53325FDA546}" dt="2020-11-26T23:35:10.576" v="1034" actId="14100"/>
          <ac:spMkLst>
            <pc:docMk/>
            <pc:sldMk cId="1443334707" sldId="602"/>
            <ac:spMk id="6147" creationId="{00000000-0000-0000-0000-000000000000}"/>
          </ac:spMkLst>
        </pc:spChg>
        <pc:spChg chg="add">
          <ac:chgData name="Gerda Zonruiter" userId="1ef07c3d-a01a-4369-b1de-4a7f1cfae2c5" providerId="ADAL" clId="{E8AE2940-84AF-4767-80CE-C53325FDA546}" dt="2020-11-26T23:34:28.312" v="1031" actId="26606"/>
          <ac:spMkLst>
            <pc:docMk/>
            <pc:sldMk cId="1443334707" sldId="602"/>
            <ac:spMk id="6149" creationId="{B05E4F47-B148-49E0-B472-BBF149315524}"/>
          </ac:spMkLst>
        </pc:spChg>
        <pc:spChg chg="add">
          <ac:chgData name="Gerda Zonruiter" userId="1ef07c3d-a01a-4369-b1de-4a7f1cfae2c5" providerId="ADAL" clId="{E8AE2940-84AF-4767-80CE-C53325FDA546}" dt="2020-11-26T23:34:28.312" v="1031" actId="26606"/>
          <ac:spMkLst>
            <pc:docMk/>
            <pc:sldMk cId="1443334707" sldId="602"/>
            <ac:spMk id="6151" creationId="{684BF3E1-C321-4F38-85CF-FEBBEEC15E2D}"/>
          </ac:spMkLst>
        </pc:spChg>
        <pc:picChg chg="add mod">
          <ac:chgData name="Gerda Zonruiter" userId="1ef07c3d-a01a-4369-b1de-4a7f1cfae2c5" providerId="ADAL" clId="{E8AE2940-84AF-4767-80CE-C53325FDA546}" dt="2020-11-26T23:34:28.312" v="1031" actId="26606"/>
          <ac:picMkLst>
            <pc:docMk/>
            <pc:sldMk cId="1443334707" sldId="602"/>
            <ac:picMk id="4" creationId="{11AAD202-4F85-430D-9740-65FCCDB9E2A4}"/>
          </ac:picMkLst>
        </pc:picChg>
        <pc:picChg chg="add">
          <ac:chgData name="Gerda Zonruiter" userId="1ef07c3d-a01a-4369-b1de-4a7f1cfae2c5" providerId="ADAL" clId="{E8AE2940-84AF-4767-80CE-C53325FDA546}" dt="2020-11-26T23:34:28.312" v="1031" actId="26606"/>
          <ac:picMkLst>
            <pc:docMk/>
            <pc:sldMk cId="1443334707" sldId="602"/>
            <ac:picMk id="6150" creationId="{7A2CE8EB-F719-4F84-9E91-F538438CAC76}"/>
          </ac:picMkLst>
        </pc:picChg>
      </pc:sldChg>
      <pc:sldChg chg="add del">
        <pc:chgData name="Gerda Zonruiter" userId="1ef07c3d-a01a-4369-b1de-4a7f1cfae2c5" providerId="ADAL" clId="{E8AE2940-84AF-4767-80CE-C53325FDA546}" dt="2020-11-27T14:25:23.708" v="3194" actId="2696"/>
        <pc:sldMkLst>
          <pc:docMk/>
          <pc:sldMk cId="3268410556" sldId="603"/>
        </pc:sldMkLst>
      </pc:sldChg>
      <pc:sldChg chg="add del">
        <pc:chgData name="Gerda Zonruiter" userId="1ef07c3d-a01a-4369-b1de-4a7f1cfae2c5" providerId="ADAL" clId="{E8AE2940-84AF-4767-80CE-C53325FDA546}" dt="2020-11-26T23:44:30.746" v="1326" actId="2696"/>
        <pc:sldMkLst>
          <pc:docMk/>
          <pc:sldMk cId="1338727155" sldId="604"/>
        </pc:sldMkLst>
      </pc:sldChg>
      <pc:sldChg chg="addSp delSp modSp add del mod modNotesTx">
        <pc:chgData name="Gerda Zonruiter" userId="1ef07c3d-a01a-4369-b1de-4a7f1cfae2c5" providerId="ADAL" clId="{E8AE2940-84AF-4767-80CE-C53325FDA546}" dt="2020-11-27T16:13:56.188" v="7594" actId="2696"/>
        <pc:sldMkLst>
          <pc:docMk/>
          <pc:sldMk cId="2066477224" sldId="605"/>
        </pc:sldMkLst>
        <pc:spChg chg="add del mod">
          <ac:chgData name="Gerda Zonruiter" userId="1ef07c3d-a01a-4369-b1de-4a7f1cfae2c5" providerId="ADAL" clId="{E8AE2940-84AF-4767-80CE-C53325FDA546}" dt="2020-11-27T14:11:18.927" v="3046"/>
          <ac:spMkLst>
            <pc:docMk/>
            <pc:sldMk cId="2066477224" sldId="605"/>
            <ac:spMk id="2" creationId="{FD0460EA-8B1E-4C45-8EDC-27A2C180861B}"/>
          </ac:spMkLst>
        </pc:spChg>
        <pc:spChg chg="del">
          <ac:chgData name="Gerda Zonruiter" userId="1ef07c3d-a01a-4369-b1de-4a7f1cfae2c5" providerId="ADAL" clId="{E8AE2940-84AF-4767-80CE-C53325FDA546}" dt="2020-11-26T23:43:02.776" v="1317" actId="478"/>
          <ac:spMkLst>
            <pc:docMk/>
            <pc:sldMk cId="2066477224" sldId="605"/>
            <ac:spMk id="5" creationId="{10F2D6CE-8BE5-462C-A89E-80297DF4E147}"/>
          </ac:spMkLst>
        </pc:spChg>
        <pc:spChg chg="mod">
          <ac:chgData name="Gerda Zonruiter" userId="1ef07c3d-a01a-4369-b1de-4a7f1cfae2c5" providerId="ADAL" clId="{E8AE2940-84AF-4767-80CE-C53325FDA546}" dt="2020-11-26T23:43:24.904" v="1320" actId="20577"/>
          <ac:spMkLst>
            <pc:docMk/>
            <pc:sldMk cId="2066477224" sldId="605"/>
            <ac:spMk id="6" creationId="{BAAF1DA8-5140-4CE0-BD50-7A91EE039A14}"/>
          </ac:spMkLst>
        </pc:spChg>
        <pc:spChg chg="add del mod">
          <ac:chgData name="Gerda Zonruiter" userId="1ef07c3d-a01a-4369-b1de-4a7f1cfae2c5" providerId="ADAL" clId="{E8AE2940-84AF-4767-80CE-C53325FDA546}" dt="2020-11-26T23:42:33.537" v="1313"/>
          <ac:spMkLst>
            <pc:docMk/>
            <pc:sldMk cId="2066477224" sldId="605"/>
            <ac:spMk id="9" creationId="{CDD02CF0-14BC-4663-8426-DCC18A986F35}"/>
          </ac:spMkLst>
        </pc:spChg>
        <pc:spChg chg="mod">
          <ac:chgData name="Gerda Zonruiter" userId="1ef07c3d-a01a-4369-b1de-4a7f1cfae2c5" providerId="ADAL" clId="{E8AE2940-84AF-4767-80CE-C53325FDA546}" dt="2020-11-26T23:42:49.365" v="1314"/>
          <ac:spMkLst>
            <pc:docMk/>
            <pc:sldMk cId="2066477224" sldId="605"/>
            <ac:spMk id="11" creationId="{D44C5EE0-9118-43EF-A378-AF7E26F4A18A}"/>
          </ac:spMkLst>
        </pc:spChg>
        <pc:grpChg chg="add mod">
          <ac:chgData name="Gerda Zonruiter" userId="1ef07c3d-a01a-4369-b1de-4a7f1cfae2c5" providerId="ADAL" clId="{E8AE2940-84AF-4767-80CE-C53325FDA546}" dt="2020-11-26T23:43:07.162" v="1318" actId="1076"/>
          <ac:grpSpMkLst>
            <pc:docMk/>
            <pc:sldMk cId="2066477224" sldId="605"/>
            <ac:grpSpMk id="10" creationId="{F17B37EB-0995-4DC0-A2BA-6986E7876ED0}"/>
          </ac:grpSpMkLst>
        </pc:grpChg>
        <pc:picChg chg="mod">
          <ac:chgData name="Gerda Zonruiter" userId="1ef07c3d-a01a-4369-b1de-4a7f1cfae2c5" providerId="ADAL" clId="{E8AE2940-84AF-4767-80CE-C53325FDA546}" dt="2020-11-26T23:42:49.365" v="1314"/>
          <ac:picMkLst>
            <pc:docMk/>
            <pc:sldMk cId="2066477224" sldId="605"/>
            <ac:picMk id="12" creationId="{08D280B4-72F8-4739-A1B5-28D83DEB9D9F}"/>
          </ac:picMkLst>
        </pc:picChg>
      </pc:sldChg>
      <pc:sldChg chg="add del">
        <pc:chgData name="Gerda Zonruiter" userId="1ef07c3d-a01a-4369-b1de-4a7f1cfae2c5" providerId="ADAL" clId="{E8AE2940-84AF-4767-80CE-C53325FDA546}" dt="2020-11-27T00:08:33.796" v="2035" actId="2696"/>
        <pc:sldMkLst>
          <pc:docMk/>
          <pc:sldMk cId="2821538959" sldId="606"/>
        </pc:sldMkLst>
      </pc:sldChg>
      <pc:sldChg chg="add del ord">
        <pc:chgData name="Gerda Zonruiter" userId="1ef07c3d-a01a-4369-b1de-4a7f1cfae2c5" providerId="ADAL" clId="{E8AE2940-84AF-4767-80CE-C53325FDA546}" dt="2020-11-27T16:33:23.431" v="7910" actId="2696"/>
        <pc:sldMkLst>
          <pc:docMk/>
          <pc:sldMk cId="3415114846" sldId="606"/>
        </pc:sldMkLst>
      </pc:sldChg>
      <pc:sldChg chg="add del">
        <pc:chgData name="Gerda Zonruiter" userId="1ef07c3d-a01a-4369-b1de-4a7f1cfae2c5" providerId="ADAL" clId="{E8AE2940-84AF-4767-80CE-C53325FDA546}" dt="2020-11-26T23:58:24.175" v="1705" actId="2696"/>
        <pc:sldMkLst>
          <pc:docMk/>
          <pc:sldMk cId="457985176" sldId="607"/>
        </pc:sldMkLst>
      </pc:sldChg>
      <pc:sldChg chg="addSp modSp new mod modAnim">
        <pc:chgData name="Gerda Zonruiter" userId="1ef07c3d-a01a-4369-b1de-4a7f1cfae2c5" providerId="ADAL" clId="{E8AE2940-84AF-4767-80CE-C53325FDA546}" dt="2020-11-29T16:08:53.760" v="40498"/>
        <pc:sldMkLst>
          <pc:docMk/>
          <pc:sldMk cId="1112242644" sldId="607"/>
        </pc:sldMkLst>
        <pc:spChg chg="mod">
          <ac:chgData name="Gerda Zonruiter" userId="1ef07c3d-a01a-4369-b1de-4a7f1cfae2c5" providerId="ADAL" clId="{E8AE2940-84AF-4767-80CE-C53325FDA546}" dt="2020-11-27T16:24:50.657" v="7671" actId="20577"/>
          <ac:spMkLst>
            <pc:docMk/>
            <pc:sldMk cId="1112242644" sldId="607"/>
            <ac:spMk id="2" creationId="{EB96B8E8-6DCD-4BEF-A2F2-5877CFC896B6}"/>
          </ac:spMkLst>
        </pc:spChg>
        <pc:spChg chg="mod">
          <ac:chgData name="Gerda Zonruiter" userId="1ef07c3d-a01a-4369-b1de-4a7f1cfae2c5" providerId="ADAL" clId="{E8AE2940-84AF-4767-80CE-C53325FDA546}" dt="2020-11-29T16:08:05.398" v="40491" actId="1076"/>
          <ac:spMkLst>
            <pc:docMk/>
            <pc:sldMk cId="1112242644" sldId="607"/>
            <ac:spMk id="3" creationId="{3E0A8E6D-DB95-41B9-858D-D9EF8ED97967}"/>
          </ac:spMkLst>
        </pc:spChg>
        <pc:spChg chg="add mod">
          <ac:chgData name="Gerda Zonruiter" userId="1ef07c3d-a01a-4369-b1de-4a7f1cfae2c5" providerId="ADAL" clId="{E8AE2940-84AF-4767-80CE-C53325FDA546}" dt="2020-11-27T15:04:51.494" v="4291" actId="20577"/>
          <ac:spMkLst>
            <pc:docMk/>
            <pc:sldMk cId="1112242644" sldId="607"/>
            <ac:spMk id="4" creationId="{FCE087AB-1D6A-4368-8A6D-B9D0DDDEF733}"/>
          </ac:spMkLst>
        </pc:spChg>
        <pc:picChg chg="add mod">
          <ac:chgData name="Gerda Zonruiter" userId="1ef07c3d-a01a-4369-b1de-4a7f1cfae2c5" providerId="ADAL" clId="{E8AE2940-84AF-4767-80CE-C53325FDA546}" dt="2020-11-28T04:07:30.430" v="26053" actId="14100"/>
          <ac:picMkLst>
            <pc:docMk/>
            <pc:sldMk cId="1112242644" sldId="607"/>
            <ac:picMk id="5" creationId="{CD12D641-195F-4134-A2FD-CFB6C133BB5F}"/>
          </ac:picMkLst>
        </pc:picChg>
        <pc:picChg chg="add mod ord">
          <ac:chgData name="Gerda Zonruiter" userId="1ef07c3d-a01a-4369-b1de-4a7f1cfae2c5" providerId="ADAL" clId="{E8AE2940-84AF-4767-80CE-C53325FDA546}" dt="2020-11-29T16:08:17.867" v="40494" actId="167"/>
          <ac:picMkLst>
            <pc:docMk/>
            <pc:sldMk cId="1112242644" sldId="607"/>
            <ac:picMk id="6" creationId="{76C02926-15BE-4A83-A739-327EFA303F8F}"/>
          </ac:picMkLst>
        </pc:picChg>
      </pc:sldChg>
      <pc:sldChg chg="add del">
        <pc:chgData name="Gerda Zonruiter" userId="1ef07c3d-a01a-4369-b1de-4a7f1cfae2c5" providerId="ADAL" clId="{E8AE2940-84AF-4767-80CE-C53325FDA546}" dt="2020-11-27T15:01:09.118" v="4224" actId="2696"/>
        <pc:sldMkLst>
          <pc:docMk/>
          <pc:sldMk cId="2020844248" sldId="607"/>
        </pc:sldMkLst>
      </pc:sldChg>
      <pc:sldChg chg="add del ord">
        <pc:chgData name="Gerda Zonruiter" userId="1ef07c3d-a01a-4369-b1de-4a7f1cfae2c5" providerId="ADAL" clId="{E8AE2940-84AF-4767-80CE-C53325FDA546}" dt="2020-11-27T00:00:52.717" v="1736" actId="2696"/>
        <pc:sldMkLst>
          <pc:docMk/>
          <pc:sldMk cId="3420320621" sldId="607"/>
        </pc:sldMkLst>
      </pc:sldChg>
      <pc:sldChg chg="add del">
        <pc:chgData name="Gerda Zonruiter" userId="1ef07c3d-a01a-4369-b1de-4a7f1cfae2c5" providerId="ADAL" clId="{E8AE2940-84AF-4767-80CE-C53325FDA546}" dt="2020-11-26T23:58:32.103" v="1706" actId="2696"/>
        <pc:sldMkLst>
          <pc:docMk/>
          <pc:sldMk cId="96107196" sldId="608"/>
        </pc:sldMkLst>
      </pc:sldChg>
      <pc:sldChg chg="addSp delSp modSp add del mod ord">
        <pc:chgData name="Gerda Zonruiter" userId="1ef07c3d-a01a-4369-b1de-4a7f1cfae2c5" providerId="ADAL" clId="{E8AE2940-84AF-4767-80CE-C53325FDA546}" dt="2020-11-27T16:32:56.057" v="7909" actId="2696"/>
        <pc:sldMkLst>
          <pc:docMk/>
          <pc:sldMk cId="4214551572" sldId="608"/>
        </pc:sldMkLst>
        <pc:spChg chg="del mod">
          <ac:chgData name="Gerda Zonruiter" userId="1ef07c3d-a01a-4369-b1de-4a7f1cfae2c5" providerId="ADAL" clId="{E8AE2940-84AF-4767-80CE-C53325FDA546}" dt="2020-11-27T15:34:52.427" v="6165" actId="21"/>
          <ac:spMkLst>
            <pc:docMk/>
            <pc:sldMk cId="4214551572" sldId="608"/>
            <ac:spMk id="3" creationId="{28B5FC22-9439-4045-8CFD-155C263F1466}"/>
          </ac:spMkLst>
        </pc:spChg>
        <pc:spChg chg="add mod">
          <ac:chgData name="Gerda Zonruiter" userId="1ef07c3d-a01a-4369-b1de-4a7f1cfae2c5" providerId="ADAL" clId="{E8AE2940-84AF-4767-80CE-C53325FDA546}" dt="2020-11-27T15:36:54.664" v="6193" actId="5793"/>
          <ac:spMkLst>
            <pc:docMk/>
            <pc:sldMk cId="4214551572" sldId="608"/>
            <ac:spMk id="5" creationId="{035C32DD-FC9B-4A58-BE4E-80651D61DECB}"/>
          </ac:spMkLst>
        </pc:spChg>
      </pc:sldChg>
      <pc:sldChg chg="addSp delSp modSp add del mod modNotesTx">
        <pc:chgData name="Gerda Zonruiter" userId="1ef07c3d-a01a-4369-b1de-4a7f1cfae2c5" providerId="ADAL" clId="{E8AE2940-84AF-4767-80CE-C53325FDA546}" dt="2020-11-27T20:31:59.630" v="13822" actId="2696"/>
        <pc:sldMkLst>
          <pc:docMk/>
          <pc:sldMk cId="3197401165" sldId="609"/>
        </pc:sldMkLst>
        <pc:spChg chg="mod">
          <ac:chgData name="Gerda Zonruiter" userId="1ef07c3d-a01a-4369-b1de-4a7f1cfae2c5" providerId="ADAL" clId="{E8AE2940-84AF-4767-80CE-C53325FDA546}" dt="2020-11-27T15:50:09.931" v="7313" actId="20577"/>
          <ac:spMkLst>
            <pc:docMk/>
            <pc:sldMk cId="3197401165" sldId="609"/>
            <ac:spMk id="4" creationId="{9840985C-2175-434C-821E-4DDCBA2AE9F0}"/>
          </ac:spMkLst>
        </pc:spChg>
        <pc:spChg chg="add del mod">
          <ac:chgData name="Gerda Zonruiter" userId="1ef07c3d-a01a-4369-b1de-4a7f1cfae2c5" providerId="ADAL" clId="{E8AE2940-84AF-4767-80CE-C53325FDA546}" dt="2020-11-27T15:50:23.622" v="7337" actId="14100"/>
          <ac:spMkLst>
            <pc:docMk/>
            <pc:sldMk cId="3197401165" sldId="609"/>
            <ac:spMk id="5" creationId="{E8F0DFA1-E5F1-492A-9FA2-631EEC12A842}"/>
          </ac:spMkLst>
        </pc:spChg>
        <pc:spChg chg="add del mod">
          <ac:chgData name="Gerda Zonruiter" userId="1ef07c3d-a01a-4369-b1de-4a7f1cfae2c5" providerId="ADAL" clId="{E8AE2940-84AF-4767-80CE-C53325FDA546}" dt="2020-11-27T15:47:18.323" v="7178"/>
          <ac:spMkLst>
            <pc:docMk/>
            <pc:sldMk cId="3197401165" sldId="609"/>
            <ac:spMk id="6" creationId="{D045FE87-81B6-4308-B63E-B296191B2BA1}"/>
          </ac:spMkLst>
        </pc:spChg>
        <pc:spChg chg="add mod">
          <ac:chgData name="Gerda Zonruiter" userId="1ef07c3d-a01a-4369-b1de-4a7f1cfae2c5" providerId="ADAL" clId="{E8AE2940-84AF-4767-80CE-C53325FDA546}" dt="2020-11-27T15:52:51.162" v="7513" actId="1076"/>
          <ac:spMkLst>
            <pc:docMk/>
            <pc:sldMk cId="3197401165" sldId="609"/>
            <ac:spMk id="8" creationId="{735F030B-323D-4DEA-BB6F-8DA423711755}"/>
          </ac:spMkLst>
        </pc:spChg>
        <pc:spChg chg="add mod">
          <ac:chgData name="Gerda Zonruiter" userId="1ef07c3d-a01a-4369-b1de-4a7f1cfae2c5" providerId="ADAL" clId="{E8AE2940-84AF-4767-80CE-C53325FDA546}" dt="2020-11-27T19:44:25.679" v="11022"/>
          <ac:spMkLst>
            <pc:docMk/>
            <pc:sldMk cId="3197401165" sldId="609"/>
            <ac:spMk id="9" creationId="{E90D0CF7-E05A-4BA3-A969-B93123B33E6C}"/>
          </ac:spMkLst>
        </pc:spChg>
        <pc:graphicFrameChg chg="mod modGraphic">
          <ac:chgData name="Gerda Zonruiter" userId="1ef07c3d-a01a-4369-b1de-4a7f1cfae2c5" providerId="ADAL" clId="{E8AE2940-84AF-4767-80CE-C53325FDA546}" dt="2020-11-27T15:46:12.990" v="7162" actId="20577"/>
          <ac:graphicFrameMkLst>
            <pc:docMk/>
            <pc:sldMk cId="3197401165" sldId="609"/>
            <ac:graphicFrameMk id="2" creationId="{8D793F21-863F-4B83-8BA3-DCE333CC32CC}"/>
          </ac:graphicFrameMkLst>
        </pc:graphicFrameChg>
        <pc:graphicFrameChg chg="mod">
          <ac:chgData name="Gerda Zonruiter" userId="1ef07c3d-a01a-4369-b1de-4a7f1cfae2c5" providerId="ADAL" clId="{E8AE2940-84AF-4767-80CE-C53325FDA546}" dt="2020-11-27T15:42:46.517" v="6622" actId="1076"/>
          <ac:graphicFrameMkLst>
            <pc:docMk/>
            <pc:sldMk cId="3197401165" sldId="609"/>
            <ac:graphicFrameMk id="7" creationId="{037C4DFC-3D6A-44CE-8266-256B4D1032F2}"/>
          </ac:graphicFrameMkLst>
        </pc:graphicFrameChg>
      </pc:sldChg>
      <pc:sldChg chg="modSp new mod ord">
        <pc:chgData name="Gerda Zonruiter" userId="1ef07c3d-a01a-4369-b1de-4a7f1cfae2c5" providerId="ADAL" clId="{E8AE2940-84AF-4767-80CE-C53325FDA546}" dt="2020-11-27T16:28:24.930" v="7907" actId="20577"/>
        <pc:sldMkLst>
          <pc:docMk/>
          <pc:sldMk cId="3782486841" sldId="610"/>
        </pc:sldMkLst>
        <pc:spChg chg="mod">
          <ac:chgData name="Gerda Zonruiter" userId="1ef07c3d-a01a-4369-b1de-4a7f1cfae2c5" providerId="ADAL" clId="{E8AE2940-84AF-4767-80CE-C53325FDA546}" dt="2020-11-27T16:28:24.930" v="7907" actId="20577"/>
          <ac:spMkLst>
            <pc:docMk/>
            <pc:sldMk cId="3782486841" sldId="610"/>
            <ac:spMk id="2" creationId="{E7F0564E-BBF0-478C-A830-F87B1F16F00B}"/>
          </ac:spMkLst>
        </pc:spChg>
      </pc:sldChg>
      <pc:sldChg chg="addSp delSp modSp new mod">
        <pc:chgData name="Gerda Zonruiter" userId="1ef07c3d-a01a-4369-b1de-4a7f1cfae2c5" providerId="ADAL" clId="{E8AE2940-84AF-4767-80CE-C53325FDA546}" dt="2020-11-28T14:39:15.940" v="35711" actId="14734"/>
        <pc:sldMkLst>
          <pc:docMk/>
          <pc:sldMk cId="1007527090" sldId="611"/>
        </pc:sldMkLst>
        <pc:spChg chg="mod">
          <ac:chgData name="Gerda Zonruiter" userId="1ef07c3d-a01a-4369-b1de-4a7f1cfae2c5" providerId="ADAL" clId="{E8AE2940-84AF-4767-80CE-C53325FDA546}" dt="2020-11-28T14:35:15.116" v="35435" actId="20577"/>
          <ac:spMkLst>
            <pc:docMk/>
            <pc:sldMk cId="1007527090" sldId="611"/>
            <ac:spMk id="2" creationId="{42BADE0A-585F-4654-B53E-0BC6A2485F40}"/>
          </ac:spMkLst>
        </pc:spChg>
        <pc:spChg chg="del mod">
          <ac:chgData name="Gerda Zonruiter" userId="1ef07c3d-a01a-4369-b1de-4a7f1cfae2c5" providerId="ADAL" clId="{E8AE2940-84AF-4767-80CE-C53325FDA546}" dt="2020-11-27T20:35:50.705" v="13909" actId="478"/>
          <ac:spMkLst>
            <pc:docMk/>
            <pc:sldMk cId="1007527090" sldId="611"/>
            <ac:spMk id="3" creationId="{12EB77DE-627C-433C-8D2E-E9169AF7F292}"/>
          </ac:spMkLst>
        </pc:spChg>
        <pc:spChg chg="add mod">
          <ac:chgData name="Gerda Zonruiter" userId="1ef07c3d-a01a-4369-b1de-4a7f1cfae2c5" providerId="ADAL" clId="{E8AE2940-84AF-4767-80CE-C53325FDA546}" dt="2020-11-28T14:35:21.785" v="35436" actId="114"/>
          <ac:spMkLst>
            <pc:docMk/>
            <pc:sldMk cId="1007527090" sldId="611"/>
            <ac:spMk id="4" creationId="{2D661D48-A683-4DF3-8DC7-18EBC7800EB6}"/>
          </ac:spMkLst>
        </pc:spChg>
        <pc:spChg chg="add del mod">
          <ac:chgData name="Gerda Zonruiter" userId="1ef07c3d-a01a-4369-b1de-4a7f1cfae2c5" providerId="ADAL" clId="{E8AE2940-84AF-4767-80CE-C53325FDA546}" dt="2020-11-27T20:35:57.498" v="13910" actId="478"/>
          <ac:spMkLst>
            <pc:docMk/>
            <pc:sldMk cId="1007527090" sldId="611"/>
            <ac:spMk id="5" creationId="{7A12C353-BB19-4693-AE12-7CD40F02F95B}"/>
          </ac:spMkLst>
        </pc:spChg>
        <pc:spChg chg="add mod">
          <ac:chgData name="Gerda Zonruiter" userId="1ef07c3d-a01a-4369-b1de-4a7f1cfae2c5" providerId="ADAL" clId="{E8AE2940-84AF-4767-80CE-C53325FDA546}" dt="2020-11-28T14:34:41.769" v="35430" actId="13926"/>
          <ac:spMkLst>
            <pc:docMk/>
            <pc:sldMk cId="1007527090" sldId="611"/>
            <ac:spMk id="5" creationId="{814A5FAC-59DC-4501-831E-35B9A836330F}"/>
          </ac:spMkLst>
        </pc:spChg>
        <pc:spChg chg="add mod">
          <ac:chgData name="Gerda Zonruiter" userId="1ef07c3d-a01a-4369-b1de-4a7f1cfae2c5" providerId="ADAL" clId="{E8AE2940-84AF-4767-80CE-C53325FDA546}" dt="2020-11-28T03:25:40.380" v="24985" actId="1076"/>
          <ac:spMkLst>
            <pc:docMk/>
            <pc:sldMk cId="1007527090" sldId="611"/>
            <ac:spMk id="7" creationId="{70B958B6-2C61-437E-BFA1-CB693694A135}"/>
          </ac:spMkLst>
        </pc:spChg>
        <pc:spChg chg="add del mod">
          <ac:chgData name="Gerda Zonruiter" userId="1ef07c3d-a01a-4369-b1de-4a7f1cfae2c5" providerId="ADAL" clId="{E8AE2940-84AF-4767-80CE-C53325FDA546}" dt="2020-11-28T14:30:55.182" v="35138" actId="478"/>
          <ac:spMkLst>
            <pc:docMk/>
            <pc:sldMk cId="1007527090" sldId="611"/>
            <ac:spMk id="8" creationId="{F3F565F1-C6B9-462D-96E9-6FFA5CD32B60}"/>
          </ac:spMkLst>
        </pc:spChg>
        <pc:spChg chg="add mod">
          <ac:chgData name="Gerda Zonruiter" userId="1ef07c3d-a01a-4369-b1de-4a7f1cfae2c5" providerId="ADAL" clId="{E8AE2940-84AF-4767-80CE-C53325FDA546}" dt="2020-11-28T14:31:19.292" v="35147" actId="2711"/>
          <ac:spMkLst>
            <pc:docMk/>
            <pc:sldMk cId="1007527090" sldId="611"/>
            <ac:spMk id="9" creationId="{AA7870EC-DC73-4999-B313-2464B2D61DCC}"/>
          </ac:spMkLst>
        </pc:spChg>
        <pc:graphicFrameChg chg="add mod modGraphic">
          <ac:chgData name="Gerda Zonruiter" userId="1ef07c3d-a01a-4369-b1de-4a7f1cfae2c5" providerId="ADAL" clId="{E8AE2940-84AF-4767-80CE-C53325FDA546}" dt="2020-11-28T14:39:15.940" v="35711" actId="14734"/>
          <ac:graphicFrameMkLst>
            <pc:docMk/>
            <pc:sldMk cId="1007527090" sldId="611"/>
            <ac:graphicFrameMk id="6" creationId="{5E3F373D-7F91-48A1-924A-62199AA591E5}"/>
          </ac:graphicFrameMkLst>
        </pc:graphicFrameChg>
      </pc:sldChg>
      <pc:sldChg chg="addSp delSp modSp new del mod">
        <pc:chgData name="Gerda Zonruiter" userId="1ef07c3d-a01a-4369-b1de-4a7f1cfae2c5" providerId="ADAL" clId="{E8AE2940-84AF-4767-80CE-C53325FDA546}" dt="2020-11-28T03:39:00.196" v="25575" actId="2696"/>
        <pc:sldMkLst>
          <pc:docMk/>
          <pc:sldMk cId="3719395868" sldId="612"/>
        </pc:sldMkLst>
        <pc:spChg chg="mod">
          <ac:chgData name="Gerda Zonruiter" userId="1ef07c3d-a01a-4369-b1de-4a7f1cfae2c5" providerId="ADAL" clId="{E8AE2940-84AF-4767-80CE-C53325FDA546}" dt="2020-11-27T16:44:02.674" v="8152" actId="20577"/>
          <ac:spMkLst>
            <pc:docMk/>
            <pc:sldMk cId="3719395868" sldId="612"/>
            <ac:spMk id="2" creationId="{192D870A-0B64-484B-866C-D2A01AD01C52}"/>
          </ac:spMkLst>
        </pc:spChg>
        <pc:spChg chg="del mod">
          <ac:chgData name="Gerda Zonruiter" userId="1ef07c3d-a01a-4369-b1de-4a7f1cfae2c5" providerId="ADAL" clId="{E8AE2940-84AF-4767-80CE-C53325FDA546}" dt="2020-11-27T22:47:46.324" v="22575" actId="478"/>
          <ac:spMkLst>
            <pc:docMk/>
            <pc:sldMk cId="3719395868" sldId="612"/>
            <ac:spMk id="3" creationId="{E7F986CF-823F-4205-94EA-E30EDDC82D4F}"/>
          </ac:spMkLst>
        </pc:spChg>
        <pc:spChg chg="add del mod">
          <ac:chgData name="Gerda Zonruiter" userId="1ef07c3d-a01a-4369-b1de-4a7f1cfae2c5" providerId="ADAL" clId="{E8AE2940-84AF-4767-80CE-C53325FDA546}" dt="2020-11-27T22:47:49.985" v="22576" actId="478"/>
          <ac:spMkLst>
            <pc:docMk/>
            <pc:sldMk cId="3719395868" sldId="612"/>
            <ac:spMk id="6" creationId="{C98F3C85-906D-4F64-AA25-ED2771C23E87}"/>
          </ac:spMkLst>
        </pc:spChg>
        <pc:graphicFrameChg chg="add del mod modGraphic">
          <ac:chgData name="Gerda Zonruiter" userId="1ef07c3d-a01a-4369-b1de-4a7f1cfae2c5" providerId="ADAL" clId="{E8AE2940-84AF-4767-80CE-C53325FDA546}" dt="2020-11-28T02:12:44.926" v="23544" actId="478"/>
          <ac:graphicFrameMkLst>
            <pc:docMk/>
            <pc:sldMk cId="3719395868" sldId="612"/>
            <ac:graphicFrameMk id="4" creationId="{6D43AE7B-1750-4D5F-BB8E-B98CDDE47140}"/>
          </ac:graphicFrameMkLst>
        </pc:graphicFrameChg>
      </pc:sldChg>
      <pc:sldChg chg="addSp delSp modSp new del mod">
        <pc:chgData name="Gerda Zonruiter" userId="1ef07c3d-a01a-4369-b1de-4a7f1cfae2c5" providerId="ADAL" clId="{E8AE2940-84AF-4767-80CE-C53325FDA546}" dt="2020-11-28T04:45:48.502" v="26633" actId="2696"/>
        <pc:sldMkLst>
          <pc:docMk/>
          <pc:sldMk cId="1680978316" sldId="613"/>
        </pc:sldMkLst>
        <pc:spChg chg="mod">
          <ac:chgData name="Gerda Zonruiter" userId="1ef07c3d-a01a-4369-b1de-4a7f1cfae2c5" providerId="ADAL" clId="{E8AE2940-84AF-4767-80CE-C53325FDA546}" dt="2020-11-27T16:57:03.785" v="8446" actId="5793"/>
          <ac:spMkLst>
            <pc:docMk/>
            <pc:sldMk cId="1680978316" sldId="613"/>
            <ac:spMk id="2" creationId="{B7B1F22C-05B5-472A-B7CD-538769F7E871}"/>
          </ac:spMkLst>
        </pc:spChg>
        <pc:spChg chg="del mod">
          <ac:chgData name="Gerda Zonruiter" userId="1ef07c3d-a01a-4369-b1de-4a7f1cfae2c5" providerId="ADAL" clId="{E8AE2940-84AF-4767-80CE-C53325FDA546}" dt="2020-11-28T04:38:38.519" v="26629" actId="478"/>
          <ac:spMkLst>
            <pc:docMk/>
            <pc:sldMk cId="1680978316" sldId="613"/>
            <ac:spMk id="3" creationId="{A9D09381-04D5-444B-95FE-79DD89AE5C8F}"/>
          </ac:spMkLst>
        </pc:spChg>
        <pc:spChg chg="add del mod">
          <ac:chgData name="Gerda Zonruiter" userId="1ef07c3d-a01a-4369-b1de-4a7f1cfae2c5" providerId="ADAL" clId="{E8AE2940-84AF-4767-80CE-C53325FDA546}" dt="2020-11-28T04:38:41.004" v="26630" actId="478"/>
          <ac:spMkLst>
            <pc:docMk/>
            <pc:sldMk cId="1680978316" sldId="613"/>
            <ac:spMk id="5" creationId="{E85778CD-094A-421F-83F8-633B26574503}"/>
          </ac:spMkLst>
        </pc:spChg>
      </pc:sldChg>
      <pc:sldChg chg="modSp new del mod">
        <pc:chgData name="Gerda Zonruiter" userId="1ef07c3d-a01a-4369-b1de-4a7f1cfae2c5" providerId="ADAL" clId="{E8AE2940-84AF-4767-80CE-C53325FDA546}" dt="2020-11-28T05:03:16.252" v="26880" actId="2696"/>
        <pc:sldMkLst>
          <pc:docMk/>
          <pc:sldMk cId="2458202417" sldId="614"/>
        </pc:sldMkLst>
        <pc:spChg chg="mod">
          <ac:chgData name="Gerda Zonruiter" userId="1ef07c3d-a01a-4369-b1de-4a7f1cfae2c5" providerId="ADAL" clId="{E8AE2940-84AF-4767-80CE-C53325FDA546}" dt="2020-11-28T01:58:17.538" v="23137" actId="6549"/>
          <ac:spMkLst>
            <pc:docMk/>
            <pc:sldMk cId="2458202417" sldId="614"/>
            <ac:spMk id="2" creationId="{077ADBEF-95BF-45AD-AC21-D54570C03A02}"/>
          </ac:spMkLst>
        </pc:spChg>
        <pc:spChg chg="mod">
          <ac:chgData name="Gerda Zonruiter" userId="1ef07c3d-a01a-4369-b1de-4a7f1cfae2c5" providerId="ADAL" clId="{E8AE2940-84AF-4767-80CE-C53325FDA546}" dt="2020-11-27T17:04:17.982" v="8855" actId="20577"/>
          <ac:spMkLst>
            <pc:docMk/>
            <pc:sldMk cId="2458202417" sldId="614"/>
            <ac:spMk id="3" creationId="{B987D1C8-90A6-4A0A-8D47-C7DC05327B7E}"/>
          </ac:spMkLst>
        </pc:spChg>
      </pc:sldChg>
      <pc:sldChg chg="modSp new del mod">
        <pc:chgData name="Gerda Zonruiter" userId="1ef07c3d-a01a-4369-b1de-4a7f1cfae2c5" providerId="ADAL" clId="{E8AE2940-84AF-4767-80CE-C53325FDA546}" dt="2020-11-28T05:25:05.020" v="27935" actId="2696"/>
        <pc:sldMkLst>
          <pc:docMk/>
          <pc:sldMk cId="987392881" sldId="615"/>
        </pc:sldMkLst>
        <pc:spChg chg="mod">
          <ac:chgData name="Gerda Zonruiter" userId="1ef07c3d-a01a-4369-b1de-4a7f1cfae2c5" providerId="ADAL" clId="{E8AE2940-84AF-4767-80CE-C53325FDA546}" dt="2020-11-27T17:10:38.434" v="8893" actId="20577"/>
          <ac:spMkLst>
            <pc:docMk/>
            <pc:sldMk cId="987392881" sldId="615"/>
            <ac:spMk id="2" creationId="{B287905C-50BC-4240-B18C-37A16ABDC4FB}"/>
          </ac:spMkLst>
        </pc:spChg>
      </pc:sldChg>
      <pc:sldChg chg="addSp delSp modSp new mod setBg modClrScheme chgLayout">
        <pc:chgData name="Gerda Zonruiter" userId="1ef07c3d-a01a-4369-b1de-4a7f1cfae2c5" providerId="ADAL" clId="{E8AE2940-84AF-4767-80CE-C53325FDA546}" dt="2020-11-28T07:05:33.272" v="32251"/>
        <pc:sldMkLst>
          <pc:docMk/>
          <pc:sldMk cId="2093567762" sldId="616"/>
        </pc:sldMkLst>
        <pc:spChg chg="mod ord">
          <ac:chgData name="Gerda Zonruiter" userId="1ef07c3d-a01a-4369-b1de-4a7f1cfae2c5" providerId="ADAL" clId="{E8AE2940-84AF-4767-80CE-C53325FDA546}" dt="2020-11-28T07:05:26.989" v="32250" actId="26606"/>
          <ac:spMkLst>
            <pc:docMk/>
            <pc:sldMk cId="2093567762" sldId="616"/>
            <ac:spMk id="2" creationId="{9DE317B7-A6C1-47E3-8DA4-574B6E1C758F}"/>
          </ac:spMkLst>
        </pc:spChg>
        <pc:spChg chg="del mod ord">
          <ac:chgData name="Gerda Zonruiter" userId="1ef07c3d-a01a-4369-b1de-4a7f1cfae2c5" providerId="ADAL" clId="{E8AE2940-84AF-4767-80CE-C53325FDA546}" dt="2020-11-28T05:57:57.740" v="29750" actId="26606"/>
          <ac:spMkLst>
            <pc:docMk/>
            <pc:sldMk cId="2093567762" sldId="616"/>
            <ac:spMk id="3" creationId="{3152EB32-C982-441A-BFD5-8773F815E075}"/>
          </ac:spMkLst>
        </pc:spChg>
        <pc:spChg chg="add del">
          <ac:chgData name="Gerda Zonruiter" userId="1ef07c3d-a01a-4369-b1de-4a7f1cfae2c5" providerId="ADAL" clId="{E8AE2940-84AF-4767-80CE-C53325FDA546}" dt="2020-11-28T05:57:46.522" v="29743" actId="26606"/>
          <ac:spMkLst>
            <pc:docMk/>
            <pc:sldMk cId="2093567762" sldId="616"/>
            <ac:spMk id="8" creationId="{80516254-1D9F-4F3A-9870-3A3280BE2BFE}"/>
          </ac:spMkLst>
        </pc:spChg>
        <pc:spChg chg="add del">
          <ac:chgData name="Gerda Zonruiter" userId="1ef07c3d-a01a-4369-b1de-4a7f1cfae2c5" providerId="ADAL" clId="{E8AE2940-84AF-4767-80CE-C53325FDA546}" dt="2020-11-28T05:58:44.027" v="29764" actId="26606"/>
          <ac:spMkLst>
            <pc:docMk/>
            <pc:sldMk cId="2093567762" sldId="616"/>
            <ac:spMk id="9" creationId="{A566E947-FB18-4E34-92A1-7AE6603498AE}"/>
          </ac:spMkLst>
        </pc:spChg>
        <pc:spChg chg="add del">
          <ac:chgData name="Gerda Zonruiter" userId="1ef07c3d-a01a-4369-b1de-4a7f1cfae2c5" providerId="ADAL" clId="{E8AE2940-84AF-4767-80CE-C53325FDA546}" dt="2020-11-28T05:57:46.522" v="29743" actId="26606"/>
          <ac:spMkLst>
            <pc:docMk/>
            <pc:sldMk cId="2093567762" sldId="616"/>
            <ac:spMk id="10" creationId="{FC14672B-27A5-4CDA-ABAF-5E4CF4B41C23}"/>
          </ac:spMkLst>
        </pc:spChg>
        <pc:spChg chg="add del">
          <ac:chgData name="Gerda Zonruiter" userId="1ef07c3d-a01a-4369-b1de-4a7f1cfae2c5" providerId="ADAL" clId="{E8AE2940-84AF-4767-80CE-C53325FDA546}" dt="2020-11-28T05:58:44.027" v="29764" actId="26606"/>
          <ac:spMkLst>
            <pc:docMk/>
            <pc:sldMk cId="2093567762" sldId="616"/>
            <ac:spMk id="11" creationId="{7E1FB687-F018-4798-90C8-38F1111E1A6B}"/>
          </ac:spMkLst>
        </pc:spChg>
        <pc:spChg chg="add del">
          <ac:chgData name="Gerda Zonruiter" userId="1ef07c3d-a01a-4369-b1de-4a7f1cfae2c5" providerId="ADAL" clId="{E8AE2940-84AF-4767-80CE-C53325FDA546}" dt="2020-11-28T05:58:44.027" v="29764" actId="26606"/>
          <ac:spMkLst>
            <pc:docMk/>
            <pc:sldMk cId="2093567762" sldId="616"/>
            <ac:spMk id="13" creationId="{99BAA161-AE24-467D-9AE2-A99E23CD71CD}"/>
          </ac:spMkLst>
        </pc:spChg>
        <pc:spChg chg="add del">
          <ac:chgData name="Gerda Zonruiter" userId="1ef07c3d-a01a-4369-b1de-4a7f1cfae2c5" providerId="ADAL" clId="{E8AE2940-84AF-4767-80CE-C53325FDA546}" dt="2020-11-28T05:57:46.522" v="29743" actId="26606"/>
          <ac:spMkLst>
            <pc:docMk/>
            <pc:sldMk cId="2093567762" sldId="616"/>
            <ac:spMk id="14" creationId="{9A206779-5C74-4555-94BC-5845C92EC3A8}"/>
          </ac:spMkLst>
        </pc:spChg>
        <pc:spChg chg="add del">
          <ac:chgData name="Gerda Zonruiter" userId="1ef07c3d-a01a-4369-b1de-4a7f1cfae2c5" providerId="ADAL" clId="{E8AE2940-84AF-4767-80CE-C53325FDA546}" dt="2020-11-28T05:58:34.458" v="29757" actId="26606"/>
          <ac:spMkLst>
            <pc:docMk/>
            <pc:sldMk cId="2093567762" sldId="616"/>
            <ac:spMk id="15" creationId="{A652E5D6-E378-4614-BCBD-8663DD15B353}"/>
          </ac:spMkLst>
        </pc:spChg>
        <pc:spChg chg="add del">
          <ac:chgData name="Gerda Zonruiter" userId="1ef07c3d-a01a-4369-b1de-4a7f1cfae2c5" providerId="ADAL" clId="{E8AE2940-84AF-4767-80CE-C53325FDA546}" dt="2020-11-28T05:57:51.480" v="29745" actId="26606"/>
          <ac:spMkLst>
            <pc:docMk/>
            <pc:sldMk cId="2093567762" sldId="616"/>
            <ac:spMk id="16" creationId="{EE9F5D7F-1BBC-4096-ADA7-AA9C9E4D2868}"/>
          </ac:spMkLst>
        </pc:spChg>
        <pc:spChg chg="add del">
          <ac:chgData name="Gerda Zonruiter" userId="1ef07c3d-a01a-4369-b1de-4a7f1cfae2c5" providerId="ADAL" clId="{E8AE2940-84AF-4767-80CE-C53325FDA546}" dt="2020-11-28T05:57:51.480" v="29745" actId="26606"/>
          <ac:spMkLst>
            <pc:docMk/>
            <pc:sldMk cId="2093567762" sldId="616"/>
            <ac:spMk id="17" creationId="{06D370DD-716B-4528-B475-331F84CEA5A1}"/>
          </ac:spMkLst>
        </pc:spChg>
        <pc:spChg chg="add del">
          <ac:chgData name="Gerda Zonruiter" userId="1ef07c3d-a01a-4369-b1de-4a7f1cfae2c5" providerId="ADAL" clId="{E8AE2940-84AF-4767-80CE-C53325FDA546}" dt="2020-11-28T05:57:51.480" v="29745" actId="26606"/>
          <ac:spMkLst>
            <pc:docMk/>
            <pc:sldMk cId="2093567762" sldId="616"/>
            <ac:spMk id="18" creationId="{E79D076F-656A-4CD9-83AD-AF8F4B28CA49}"/>
          </ac:spMkLst>
        </pc:spChg>
        <pc:spChg chg="add del">
          <ac:chgData name="Gerda Zonruiter" userId="1ef07c3d-a01a-4369-b1de-4a7f1cfae2c5" providerId="ADAL" clId="{E8AE2940-84AF-4767-80CE-C53325FDA546}" dt="2020-11-28T05:58:34.458" v="29757" actId="26606"/>
          <ac:spMkLst>
            <pc:docMk/>
            <pc:sldMk cId="2093567762" sldId="616"/>
            <ac:spMk id="19" creationId="{3A287AC3-AACF-4ADB-9F73-125E714D93CD}"/>
          </ac:spMkLst>
        </pc:spChg>
        <pc:spChg chg="add del">
          <ac:chgData name="Gerda Zonruiter" userId="1ef07c3d-a01a-4369-b1de-4a7f1cfae2c5" providerId="ADAL" clId="{E8AE2940-84AF-4767-80CE-C53325FDA546}" dt="2020-11-28T05:58:37.772" v="29759" actId="26606"/>
          <ac:spMkLst>
            <pc:docMk/>
            <pc:sldMk cId="2093567762" sldId="616"/>
            <ac:spMk id="21" creationId="{9AAD8036-96D8-496C-8006-37ACA5AD8628}"/>
          </ac:spMkLst>
        </pc:spChg>
        <pc:spChg chg="add del">
          <ac:chgData name="Gerda Zonruiter" userId="1ef07c3d-a01a-4369-b1de-4a7f1cfae2c5" providerId="ADAL" clId="{E8AE2940-84AF-4767-80CE-C53325FDA546}" dt="2020-11-28T05:57:57.687" v="29749" actId="26606"/>
          <ac:spMkLst>
            <pc:docMk/>
            <pc:sldMk cId="2093567762" sldId="616"/>
            <ac:spMk id="22" creationId="{80516254-1D9F-4F3A-9870-3A3280BE2BFE}"/>
          </ac:spMkLst>
        </pc:spChg>
        <pc:spChg chg="add del">
          <ac:chgData name="Gerda Zonruiter" userId="1ef07c3d-a01a-4369-b1de-4a7f1cfae2c5" providerId="ADAL" clId="{E8AE2940-84AF-4767-80CE-C53325FDA546}" dt="2020-11-28T05:57:57.687" v="29749" actId="26606"/>
          <ac:spMkLst>
            <pc:docMk/>
            <pc:sldMk cId="2093567762" sldId="616"/>
            <ac:spMk id="23" creationId="{FC14672B-27A5-4CDA-ABAF-5E4CF4B41C23}"/>
          </ac:spMkLst>
        </pc:spChg>
        <pc:spChg chg="add del">
          <ac:chgData name="Gerda Zonruiter" userId="1ef07c3d-a01a-4369-b1de-4a7f1cfae2c5" providerId="ADAL" clId="{E8AE2940-84AF-4767-80CE-C53325FDA546}" dt="2020-11-28T05:57:57.687" v="29749" actId="26606"/>
          <ac:spMkLst>
            <pc:docMk/>
            <pc:sldMk cId="2093567762" sldId="616"/>
            <ac:spMk id="25" creationId="{9A206779-5C74-4555-94BC-5845C92EC3A8}"/>
          </ac:spMkLst>
        </pc:spChg>
        <pc:spChg chg="add del">
          <ac:chgData name="Gerda Zonruiter" userId="1ef07c3d-a01a-4369-b1de-4a7f1cfae2c5" providerId="ADAL" clId="{E8AE2940-84AF-4767-80CE-C53325FDA546}" dt="2020-11-28T05:58:37.772" v="29759" actId="26606"/>
          <ac:spMkLst>
            <pc:docMk/>
            <pc:sldMk cId="2093567762" sldId="616"/>
            <ac:spMk id="26" creationId="{24A4CBA9-3463-4C65-BF46-6B6C50E7FC23}"/>
          </ac:spMkLst>
        </pc:spChg>
        <pc:spChg chg="add del">
          <ac:chgData name="Gerda Zonruiter" userId="1ef07c3d-a01a-4369-b1de-4a7f1cfae2c5" providerId="ADAL" clId="{E8AE2940-84AF-4767-80CE-C53325FDA546}" dt="2020-11-28T05:58:37.772" v="29759" actId="26606"/>
          <ac:spMkLst>
            <pc:docMk/>
            <pc:sldMk cId="2093567762" sldId="616"/>
            <ac:spMk id="27" creationId="{2DCEED6C-D39C-40AA-B89E-52C3FA5A704F}"/>
          </ac:spMkLst>
        </pc:spChg>
        <pc:spChg chg="add del">
          <ac:chgData name="Gerda Zonruiter" userId="1ef07c3d-a01a-4369-b1de-4a7f1cfae2c5" providerId="ADAL" clId="{E8AE2940-84AF-4767-80CE-C53325FDA546}" dt="2020-11-28T07:05:26.989" v="32250" actId="26606"/>
          <ac:spMkLst>
            <pc:docMk/>
            <pc:sldMk cId="2093567762" sldId="616"/>
            <ac:spMk id="28" creationId="{A652E5D6-E378-4614-BCBD-8663DD15B353}"/>
          </ac:spMkLst>
        </pc:spChg>
        <pc:spChg chg="add del">
          <ac:chgData name="Gerda Zonruiter" userId="1ef07c3d-a01a-4369-b1de-4a7f1cfae2c5" providerId="ADAL" clId="{E8AE2940-84AF-4767-80CE-C53325FDA546}" dt="2020-11-28T05:58:39.924" v="29761" actId="26606"/>
          <ac:spMkLst>
            <pc:docMk/>
            <pc:sldMk cId="2093567762" sldId="616"/>
            <ac:spMk id="29" creationId="{A652E5D6-E378-4614-BCBD-8663DD15B353}"/>
          </ac:spMkLst>
        </pc:spChg>
        <pc:spChg chg="add del">
          <ac:chgData name="Gerda Zonruiter" userId="1ef07c3d-a01a-4369-b1de-4a7f1cfae2c5" providerId="ADAL" clId="{E8AE2940-84AF-4767-80CE-C53325FDA546}" dt="2020-11-28T05:58:39.924" v="29761" actId="26606"/>
          <ac:spMkLst>
            <pc:docMk/>
            <pc:sldMk cId="2093567762" sldId="616"/>
            <ac:spMk id="30" creationId="{3A287AC3-AACF-4ADB-9F73-125E714D93CD}"/>
          </ac:spMkLst>
        </pc:spChg>
        <pc:spChg chg="add del">
          <ac:chgData name="Gerda Zonruiter" userId="1ef07c3d-a01a-4369-b1de-4a7f1cfae2c5" providerId="ADAL" clId="{E8AE2940-84AF-4767-80CE-C53325FDA546}" dt="2020-11-28T07:05:26.989" v="32250" actId="26606"/>
          <ac:spMkLst>
            <pc:docMk/>
            <pc:sldMk cId="2093567762" sldId="616"/>
            <ac:spMk id="31" creationId="{3A287AC3-AACF-4ADB-9F73-125E714D93CD}"/>
          </ac:spMkLst>
        </pc:spChg>
        <pc:graphicFrameChg chg="add mod modGraphic">
          <ac:chgData name="Gerda Zonruiter" userId="1ef07c3d-a01a-4369-b1de-4a7f1cfae2c5" providerId="ADAL" clId="{E8AE2940-84AF-4767-80CE-C53325FDA546}" dt="2020-11-28T07:05:33.272" v="32251"/>
          <ac:graphicFrameMkLst>
            <pc:docMk/>
            <pc:sldMk cId="2093567762" sldId="616"/>
            <ac:graphicFrameMk id="5" creationId="{10F0B8A5-00AD-4F8E-8BEF-F7A4C2E5C65B}"/>
          </ac:graphicFrameMkLst>
        </pc:graphicFrameChg>
        <pc:picChg chg="add del">
          <ac:chgData name="Gerda Zonruiter" userId="1ef07c3d-a01a-4369-b1de-4a7f1cfae2c5" providerId="ADAL" clId="{E8AE2940-84AF-4767-80CE-C53325FDA546}" dt="2020-11-28T05:57:51.480" v="29745" actId="26606"/>
          <ac:picMkLst>
            <pc:docMk/>
            <pc:sldMk cId="2093567762" sldId="616"/>
            <ac:picMk id="7" creationId="{580DD6EF-8EEC-4BDE-BB6D-EA795F5FECE7}"/>
          </ac:picMkLst>
        </pc:picChg>
        <pc:picChg chg="add del">
          <ac:chgData name="Gerda Zonruiter" userId="1ef07c3d-a01a-4369-b1de-4a7f1cfae2c5" providerId="ADAL" clId="{E8AE2940-84AF-4767-80CE-C53325FDA546}" dt="2020-11-28T05:57:54.335" v="29747" actId="26606"/>
          <ac:picMkLst>
            <pc:docMk/>
            <pc:sldMk cId="2093567762" sldId="616"/>
            <ac:picMk id="20" creationId="{AF93876F-0D3F-44A1-8A58-54BD1F36DD7A}"/>
          </ac:picMkLst>
        </pc:picChg>
        <pc:cxnChg chg="add del">
          <ac:chgData name="Gerda Zonruiter" userId="1ef07c3d-a01a-4369-b1de-4a7f1cfae2c5" providerId="ADAL" clId="{E8AE2940-84AF-4767-80CE-C53325FDA546}" dt="2020-11-28T05:57:46.522" v="29743" actId="26606"/>
          <ac:cxnSpMkLst>
            <pc:docMk/>
            <pc:sldMk cId="2093567762" sldId="616"/>
            <ac:cxnSpMk id="12" creationId="{8D89589C-2C90-4407-A995-05EC3DD7AB14}"/>
          </ac:cxnSpMkLst>
        </pc:cxnChg>
        <pc:cxnChg chg="add del">
          <ac:chgData name="Gerda Zonruiter" userId="1ef07c3d-a01a-4369-b1de-4a7f1cfae2c5" providerId="ADAL" clId="{E8AE2940-84AF-4767-80CE-C53325FDA546}" dt="2020-11-28T05:57:57.687" v="29749" actId="26606"/>
          <ac:cxnSpMkLst>
            <pc:docMk/>
            <pc:sldMk cId="2093567762" sldId="616"/>
            <ac:cxnSpMk id="24" creationId="{8D89589C-2C90-4407-A995-05EC3DD7AB14}"/>
          </ac:cxnSpMkLst>
        </pc:cxnChg>
      </pc:sldChg>
      <pc:sldChg chg="addSp delSp modSp new mod setBg">
        <pc:chgData name="Gerda Zonruiter" userId="1ef07c3d-a01a-4369-b1de-4a7f1cfae2c5" providerId="ADAL" clId="{E8AE2940-84AF-4767-80CE-C53325FDA546}" dt="2020-11-28T15:30:48.454" v="36913" actId="20577"/>
        <pc:sldMkLst>
          <pc:docMk/>
          <pc:sldMk cId="2819102585" sldId="617"/>
        </pc:sldMkLst>
        <pc:spChg chg="mod">
          <ac:chgData name="Gerda Zonruiter" userId="1ef07c3d-a01a-4369-b1de-4a7f1cfae2c5" providerId="ADAL" clId="{E8AE2940-84AF-4767-80CE-C53325FDA546}" dt="2020-11-28T06:00:28.960" v="29780" actId="26606"/>
          <ac:spMkLst>
            <pc:docMk/>
            <pc:sldMk cId="2819102585" sldId="617"/>
            <ac:spMk id="2" creationId="{D6BE12D3-50E3-4935-A78D-F89AF3443491}"/>
          </ac:spMkLst>
        </pc:spChg>
        <pc:spChg chg="del">
          <ac:chgData name="Gerda Zonruiter" userId="1ef07c3d-a01a-4369-b1de-4a7f1cfae2c5" providerId="ADAL" clId="{E8AE2940-84AF-4767-80CE-C53325FDA546}" dt="2020-11-28T05:25:31.243" v="27936" actId="478"/>
          <ac:spMkLst>
            <pc:docMk/>
            <pc:sldMk cId="2819102585" sldId="617"/>
            <ac:spMk id="3" creationId="{F9062E9D-0C8B-4258-AB7B-D507F94D8D56}"/>
          </ac:spMkLst>
        </pc:spChg>
        <pc:spChg chg="add del mod">
          <ac:chgData name="Gerda Zonruiter" userId="1ef07c3d-a01a-4369-b1de-4a7f1cfae2c5" providerId="ADAL" clId="{E8AE2940-84AF-4767-80CE-C53325FDA546}" dt="2020-11-28T06:00:28.960" v="29780" actId="26606"/>
          <ac:spMkLst>
            <pc:docMk/>
            <pc:sldMk cId="2819102585" sldId="617"/>
            <ac:spMk id="5" creationId="{5E497475-D5B1-43DF-A784-86AD641D8107}"/>
          </ac:spMkLst>
        </pc:spChg>
        <pc:spChg chg="add del">
          <ac:chgData name="Gerda Zonruiter" userId="1ef07c3d-a01a-4369-b1de-4a7f1cfae2c5" providerId="ADAL" clId="{E8AE2940-84AF-4767-80CE-C53325FDA546}" dt="2020-11-28T06:00:02.872" v="29775" actId="26606"/>
          <ac:spMkLst>
            <pc:docMk/>
            <pc:sldMk cId="2819102585" sldId="617"/>
            <ac:spMk id="11" creationId="{A566E947-FB18-4E34-92A1-7AE6603498AE}"/>
          </ac:spMkLst>
        </pc:spChg>
        <pc:spChg chg="add del">
          <ac:chgData name="Gerda Zonruiter" userId="1ef07c3d-a01a-4369-b1de-4a7f1cfae2c5" providerId="ADAL" clId="{E8AE2940-84AF-4767-80CE-C53325FDA546}" dt="2020-11-28T06:00:02.872" v="29775" actId="26606"/>
          <ac:spMkLst>
            <pc:docMk/>
            <pc:sldMk cId="2819102585" sldId="617"/>
            <ac:spMk id="13" creationId="{7E1FB687-F018-4798-90C8-38F1111E1A6B}"/>
          </ac:spMkLst>
        </pc:spChg>
        <pc:spChg chg="add del">
          <ac:chgData name="Gerda Zonruiter" userId="1ef07c3d-a01a-4369-b1de-4a7f1cfae2c5" providerId="ADAL" clId="{E8AE2940-84AF-4767-80CE-C53325FDA546}" dt="2020-11-28T06:00:02.872" v="29775" actId="26606"/>
          <ac:spMkLst>
            <pc:docMk/>
            <pc:sldMk cId="2819102585" sldId="617"/>
            <ac:spMk id="15" creationId="{99BAA161-AE24-467D-9AE2-A99E23CD71CD}"/>
          </ac:spMkLst>
        </pc:spChg>
        <pc:spChg chg="add del">
          <ac:chgData name="Gerda Zonruiter" userId="1ef07c3d-a01a-4369-b1de-4a7f1cfae2c5" providerId="ADAL" clId="{E8AE2940-84AF-4767-80CE-C53325FDA546}" dt="2020-11-28T06:00:05.317" v="29777" actId="26606"/>
          <ac:spMkLst>
            <pc:docMk/>
            <pc:sldMk cId="2819102585" sldId="617"/>
            <ac:spMk id="17" creationId="{A652E5D6-E378-4614-BCBD-8663DD15B353}"/>
          </ac:spMkLst>
        </pc:spChg>
        <pc:spChg chg="add del">
          <ac:chgData name="Gerda Zonruiter" userId="1ef07c3d-a01a-4369-b1de-4a7f1cfae2c5" providerId="ADAL" clId="{E8AE2940-84AF-4767-80CE-C53325FDA546}" dt="2020-11-28T06:00:05.317" v="29777" actId="26606"/>
          <ac:spMkLst>
            <pc:docMk/>
            <pc:sldMk cId="2819102585" sldId="617"/>
            <ac:spMk id="18" creationId="{3A287AC3-AACF-4ADB-9F73-125E714D93CD}"/>
          </ac:spMkLst>
        </pc:spChg>
        <pc:spChg chg="add">
          <ac:chgData name="Gerda Zonruiter" userId="1ef07c3d-a01a-4369-b1de-4a7f1cfae2c5" providerId="ADAL" clId="{E8AE2940-84AF-4767-80CE-C53325FDA546}" dt="2020-11-28T06:00:28.960" v="29780" actId="26606"/>
          <ac:spMkLst>
            <pc:docMk/>
            <pc:sldMk cId="2819102585" sldId="617"/>
            <ac:spMk id="23" creationId="{A566E947-FB18-4E34-92A1-7AE6603498AE}"/>
          </ac:spMkLst>
        </pc:spChg>
        <pc:spChg chg="add">
          <ac:chgData name="Gerda Zonruiter" userId="1ef07c3d-a01a-4369-b1de-4a7f1cfae2c5" providerId="ADAL" clId="{E8AE2940-84AF-4767-80CE-C53325FDA546}" dt="2020-11-28T06:00:28.960" v="29780" actId="26606"/>
          <ac:spMkLst>
            <pc:docMk/>
            <pc:sldMk cId="2819102585" sldId="617"/>
            <ac:spMk id="24" creationId="{7E1FB687-F018-4798-90C8-38F1111E1A6B}"/>
          </ac:spMkLst>
        </pc:spChg>
        <pc:spChg chg="add">
          <ac:chgData name="Gerda Zonruiter" userId="1ef07c3d-a01a-4369-b1de-4a7f1cfae2c5" providerId="ADAL" clId="{E8AE2940-84AF-4767-80CE-C53325FDA546}" dt="2020-11-28T06:00:28.960" v="29780" actId="26606"/>
          <ac:spMkLst>
            <pc:docMk/>
            <pc:sldMk cId="2819102585" sldId="617"/>
            <ac:spMk id="25" creationId="{99BAA161-AE24-467D-9AE2-A99E23CD71CD}"/>
          </ac:spMkLst>
        </pc:spChg>
        <pc:graphicFrameChg chg="add del">
          <ac:chgData name="Gerda Zonruiter" userId="1ef07c3d-a01a-4369-b1de-4a7f1cfae2c5" providerId="ADAL" clId="{E8AE2940-84AF-4767-80CE-C53325FDA546}" dt="2020-11-28T06:00:02.872" v="29775" actId="26606"/>
          <ac:graphicFrameMkLst>
            <pc:docMk/>
            <pc:sldMk cId="2819102585" sldId="617"/>
            <ac:graphicFrameMk id="7" creationId="{9C774E3D-7A52-4F19-B92F-31C744E885A2}"/>
          </ac:graphicFrameMkLst>
        </pc:graphicFrameChg>
        <pc:graphicFrameChg chg="add del">
          <ac:chgData name="Gerda Zonruiter" userId="1ef07c3d-a01a-4369-b1de-4a7f1cfae2c5" providerId="ADAL" clId="{E8AE2940-84AF-4767-80CE-C53325FDA546}" dt="2020-11-28T06:00:05.317" v="29777" actId="26606"/>
          <ac:graphicFrameMkLst>
            <pc:docMk/>
            <pc:sldMk cId="2819102585" sldId="617"/>
            <ac:graphicFrameMk id="19" creationId="{2228D9BE-4595-4793-AD15-F1995211D709}"/>
          </ac:graphicFrameMkLst>
        </pc:graphicFrameChg>
        <pc:graphicFrameChg chg="add del">
          <ac:chgData name="Gerda Zonruiter" userId="1ef07c3d-a01a-4369-b1de-4a7f1cfae2c5" providerId="ADAL" clId="{E8AE2940-84AF-4767-80CE-C53325FDA546}" dt="2020-11-28T06:00:28.902" v="29779" actId="26606"/>
          <ac:graphicFrameMkLst>
            <pc:docMk/>
            <pc:sldMk cId="2819102585" sldId="617"/>
            <ac:graphicFrameMk id="21" creationId="{CE198B05-22FB-4EF0-859E-3E9A9EC52987}"/>
          </ac:graphicFrameMkLst>
        </pc:graphicFrameChg>
        <pc:graphicFrameChg chg="add mod">
          <ac:chgData name="Gerda Zonruiter" userId="1ef07c3d-a01a-4369-b1de-4a7f1cfae2c5" providerId="ADAL" clId="{E8AE2940-84AF-4767-80CE-C53325FDA546}" dt="2020-11-28T15:30:48.454" v="36913" actId="20577"/>
          <ac:graphicFrameMkLst>
            <pc:docMk/>
            <pc:sldMk cId="2819102585" sldId="617"/>
            <ac:graphicFrameMk id="26" creationId="{9C774E3D-7A52-4F19-B92F-31C744E885A2}"/>
          </ac:graphicFrameMkLst>
        </pc:graphicFrameChg>
      </pc:sldChg>
      <pc:sldChg chg="addSp delSp modSp add mod ord modAnim modNotesTx">
        <pc:chgData name="Gerda Zonruiter" userId="1ef07c3d-a01a-4369-b1de-4a7f1cfae2c5" providerId="ADAL" clId="{E8AE2940-84AF-4767-80CE-C53325FDA546}" dt="2020-11-29T16:02:00.183" v="40468" actId="2711"/>
        <pc:sldMkLst>
          <pc:docMk/>
          <pc:sldMk cId="1128227970" sldId="618"/>
        </pc:sldMkLst>
        <pc:spChg chg="add mod">
          <ac:chgData name="Gerda Zonruiter" userId="1ef07c3d-a01a-4369-b1de-4a7f1cfae2c5" providerId="ADAL" clId="{E8AE2940-84AF-4767-80CE-C53325FDA546}" dt="2020-11-29T15:08:12.755" v="37690" actId="1076"/>
          <ac:spMkLst>
            <pc:docMk/>
            <pc:sldMk cId="1128227970" sldId="618"/>
            <ac:spMk id="2" creationId="{65B153D2-BDCE-4577-8A8C-5D6E654FC548}"/>
          </ac:spMkLst>
        </pc:spChg>
        <pc:spChg chg="del mod">
          <ac:chgData name="Gerda Zonruiter" userId="1ef07c3d-a01a-4369-b1de-4a7f1cfae2c5" providerId="ADAL" clId="{E8AE2940-84AF-4767-80CE-C53325FDA546}" dt="2020-11-27T20:10:20.788" v="12705" actId="478"/>
          <ac:spMkLst>
            <pc:docMk/>
            <pc:sldMk cId="1128227970" sldId="618"/>
            <ac:spMk id="2" creationId="{E7F0564E-BBF0-478C-A830-F87B1F16F00B}"/>
          </ac:spMkLst>
        </pc:spChg>
        <pc:spChg chg="add mod">
          <ac:chgData name="Gerda Zonruiter" userId="1ef07c3d-a01a-4369-b1de-4a7f1cfae2c5" providerId="ADAL" clId="{E8AE2940-84AF-4767-80CE-C53325FDA546}" dt="2020-11-29T16:01:50.353" v="40466" actId="2711"/>
          <ac:spMkLst>
            <pc:docMk/>
            <pc:sldMk cId="1128227970" sldId="618"/>
            <ac:spMk id="3" creationId="{87CF25B9-97C4-43C5-BD9E-1133B93B6C9F}"/>
          </ac:spMkLst>
        </pc:spChg>
        <pc:spChg chg="del">
          <ac:chgData name="Gerda Zonruiter" userId="1ef07c3d-a01a-4369-b1de-4a7f1cfae2c5" providerId="ADAL" clId="{E8AE2940-84AF-4767-80CE-C53325FDA546}" dt="2020-11-27T20:10:13.150" v="12701" actId="478"/>
          <ac:spMkLst>
            <pc:docMk/>
            <pc:sldMk cId="1128227970" sldId="618"/>
            <ac:spMk id="3" creationId="{F642E99C-AF9C-4EFB-A2BC-F68CE792E5D6}"/>
          </ac:spMkLst>
        </pc:spChg>
        <pc:spChg chg="add mod">
          <ac:chgData name="Gerda Zonruiter" userId="1ef07c3d-a01a-4369-b1de-4a7f1cfae2c5" providerId="ADAL" clId="{E8AE2940-84AF-4767-80CE-C53325FDA546}" dt="2020-11-29T16:01:54.932" v="40467" actId="2711"/>
          <ac:spMkLst>
            <pc:docMk/>
            <pc:sldMk cId="1128227970" sldId="618"/>
            <ac:spMk id="5" creationId="{CC28AA41-DB0E-4777-B678-B295ED614FB3}"/>
          </ac:spMkLst>
        </pc:spChg>
        <pc:spChg chg="add del mod">
          <ac:chgData name="Gerda Zonruiter" userId="1ef07c3d-a01a-4369-b1de-4a7f1cfae2c5" providerId="ADAL" clId="{E8AE2940-84AF-4767-80CE-C53325FDA546}" dt="2020-11-27T20:10:24.201" v="12706" actId="478"/>
          <ac:spMkLst>
            <pc:docMk/>
            <pc:sldMk cId="1128227970" sldId="618"/>
            <ac:spMk id="6" creationId="{DF61C0FD-F47B-4EF4-A5FE-BE778D0FBE8B}"/>
          </ac:spMkLst>
        </pc:spChg>
        <pc:spChg chg="add mod">
          <ac:chgData name="Gerda Zonruiter" userId="1ef07c3d-a01a-4369-b1de-4a7f1cfae2c5" providerId="ADAL" clId="{E8AE2940-84AF-4767-80CE-C53325FDA546}" dt="2020-11-27T20:19:35.996" v="13146" actId="1076"/>
          <ac:spMkLst>
            <pc:docMk/>
            <pc:sldMk cId="1128227970" sldId="618"/>
            <ac:spMk id="7" creationId="{C4080B7C-2DC2-4BF5-BB36-36D733875C5F}"/>
          </ac:spMkLst>
        </pc:spChg>
        <pc:spChg chg="add mod">
          <ac:chgData name="Gerda Zonruiter" userId="1ef07c3d-a01a-4369-b1de-4a7f1cfae2c5" providerId="ADAL" clId="{E8AE2940-84AF-4767-80CE-C53325FDA546}" dt="2020-11-27T20:30:15.772" v="13808" actId="404"/>
          <ac:spMkLst>
            <pc:docMk/>
            <pc:sldMk cId="1128227970" sldId="618"/>
            <ac:spMk id="9" creationId="{BD10133E-52CC-43F4-A2DB-745E4B5F7504}"/>
          </ac:spMkLst>
        </pc:spChg>
        <pc:spChg chg="add mod">
          <ac:chgData name="Gerda Zonruiter" userId="1ef07c3d-a01a-4369-b1de-4a7f1cfae2c5" providerId="ADAL" clId="{E8AE2940-84AF-4767-80CE-C53325FDA546}" dt="2020-11-27T20:11:07.708" v="12712"/>
          <ac:spMkLst>
            <pc:docMk/>
            <pc:sldMk cId="1128227970" sldId="618"/>
            <ac:spMk id="10" creationId="{8F5D5722-F656-4968-88EB-482205C168E4}"/>
          </ac:spMkLst>
        </pc:spChg>
        <pc:spChg chg="add mod">
          <ac:chgData name="Gerda Zonruiter" userId="1ef07c3d-a01a-4369-b1de-4a7f1cfae2c5" providerId="ADAL" clId="{E8AE2940-84AF-4767-80CE-C53325FDA546}" dt="2020-11-27T20:35:04.348" v="13884" actId="1076"/>
          <ac:spMkLst>
            <pc:docMk/>
            <pc:sldMk cId="1128227970" sldId="618"/>
            <ac:spMk id="12" creationId="{1DA79593-A17B-4D8D-9624-EA69F0AF9B5B}"/>
          </ac:spMkLst>
        </pc:spChg>
        <pc:spChg chg="add mod">
          <ac:chgData name="Gerda Zonruiter" userId="1ef07c3d-a01a-4369-b1de-4a7f1cfae2c5" providerId="ADAL" clId="{E8AE2940-84AF-4767-80CE-C53325FDA546}" dt="2020-11-29T15:07:56.337" v="37686" actId="1076"/>
          <ac:spMkLst>
            <pc:docMk/>
            <pc:sldMk cId="1128227970" sldId="618"/>
            <ac:spMk id="13" creationId="{B17A2B8A-951F-4EF3-9FB7-4BEFFE67B155}"/>
          </ac:spMkLst>
        </pc:spChg>
        <pc:spChg chg="add del mod">
          <ac:chgData name="Gerda Zonruiter" userId="1ef07c3d-a01a-4369-b1de-4a7f1cfae2c5" providerId="ADAL" clId="{E8AE2940-84AF-4767-80CE-C53325FDA546}" dt="2020-11-27T22:10:23.151" v="20761" actId="478"/>
          <ac:spMkLst>
            <pc:docMk/>
            <pc:sldMk cId="1128227970" sldId="618"/>
            <ac:spMk id="14" creationId="{882B43E2-A79E-4EEF-80DE-E6B415E70631}"/>
          </ac:spMkLst>
        </pc:spChg>
        <pc:spChg chg="add mod">
          <ac:chgData name="Gerda Zonruiter" userId="1ef07c3d-a01a-4369-b1de-4a7f1cfae2c5" providerId="ADAL" clId="{E8AE2940-84AF-4767-80CE-C53325FDA546}" dt="2020-11-29T16:02:00.183" v="40468" actId="2711"/>
          <ac:spMkLst>
            <pc:docMk/>
            <pc:sldMk cId="1128227970" sldId="618"/>
            <ac:spMk id="14" creationId="{D18F7E21-4B9A-4CA6-B355-6D13CB2C9515}"/>
          </ac:spMkLst>
        </pc:spChg>
        <pc:spChg chg="add mod">
          <ac:chgData name="Gerda Zonruiter" userId="1ef07c3d-a01a-4369-b1de-4a7f1cfae2c5" providerId="ADAL" clId="{E8AE2940-84AF-4767-80CE-C53325FDA546}" dt="2020-11-29T15:08:05.835" v="37688" actId="1076"/>
          <ac:spMkLst>
            <pc:docMk/>
            <pc:sldMk cId="1128227970" sldId="618"/>
            <ac:spMk id="15" creationId="{8829F52D-F1CD-4B77-95CE-6B399F5A6288}"/>
          </ac:spMkLst>
        </pc:spChg>
        <pc:spChg chg="del">
          <ac:chgData name="Gerda Zonruiter" userId="1ef07c3d-a01a-4369-b1de-4a7f1cfae2c5" providerId="ADAL" clId="{E8AE2940-84AF-4767-80CE-C53325FDA546}" dt="2020-11-29T14:58:53.731" v="37119" actId="478"/>
          <ac:spMkLst>
            <pc:docMk/>
            <pc:sldMk cId="1128227970" sldId="618"/>
            <ac:spMk id="17" creationId="{E1395C75-CCA5-4C67-8250-A8BC3A466BBF}"/>
          </ac:spMkLst>
        </pc:spChg>
        <pc:spChg chg="add del mod">
          <ac:chgData name="Gerda Zonruiter" userId="1ef07c3d-a01a-4369-b1de-4a7f1cfae2c5" providerId="ADAL" clId="{E8AE2940-84AF-4767-80CE-C53325FDA546}" dt="2020-11-27T20:29:12.054" v="13794" actId="478"/>
          <ac:spMkLst>
            <pc:docMk/>
            <pc:sldMk cId="1128227970" sldId="618"/>
            <ac:spMk id="18" creationId="{80EFC009-5BFA-4304-A25C-A7DB692551CA}"/>
          </ac:spMkLst>
        </pc:spChg>
        <pc:graphicFrameChg chg="add mod modGraphic">
          <ac:chgData name="Gerda Zonruiter" userId="1ef07c3d-a01a-4369-b1de-4a7f1cfae2c5" providerId="ADAL" clId="{E8AE2940-84AF-4767-80CE-C53325FDA546}" dt="2020-11-29T15:08:00.394" v="37687" actId="1076"/>
          <ac:graphicFrameMkLst>
            <pc:docMk/>
            <pc:sldMk cId="1128227970" sldId="618"/>
            <ac:graphicFrameMk id="4" creationId="{59D8F459-2FBE-457A-B549-07416114CD5F}"/>
          </ac:graphicFrameMkLst>
        </pc:graphicFrameChg>
        <pc:picChg chg="add mod">
          <ac:chgData name="Gerda Zonruiter" userId="1ef07c3d-a01a-4369-b1de-4a7f1cfae2c5" providerId="ADAL" clId="{E8AE2940-84AF-4767-80CE-C53325FDA546}" dt="2020-11-27T20:10:54.104" v="12711" actId="1076"/>
          <ac:picMkLst>
            <pc:docMk/>
            <pc:sldMk cId="1128227970" sldId="618"/>
            <ac:picMk id="8" creationId="{97E116E4-81F8-4984-832F-D9648BE0F020}"/>
          </ac:picMkLst>
        </pc:picChg>
        <pc:picChg chg="add del mod">
          <ac:chgData name="Gerda Zonruiter" userId="1ef07c3d-a01a-4369-b1de-4a7f1cfae2c5" providerId="ADAL" clId="{E8AE2940-84AF-4767-80CE-C53325FDA546}" dt="2020-11-27T20:28:16.038" v="13787" actId="478"/>
          <ac:picMkLst>
            <pc:docMk/>
            <pc:sldMk cId="1128227970" sldId="618"/>
            <ac:picMk id="17" creationId="{408540CF-202A-4D0E-BF2C-7DBEB63890C5}"/>
          </ac:picMkLst>
        </pc:picChg>
        <pc:picChg chg="add del mod">
          <ac:chgData name="Gerda Zonruiter" userId="1ef07c3d-a01a-4369-b1de-4a7f1cfae2c5" providerId="ADAL" clId="{E8AE2940-84AF-4767-80CE-C53325FDA546}" dt="2020-11-29T15:08:09.348" v="37689" actId="1076"/>
          <ac:picMkLst>
            <pc:docMk/>
            <pc:sldMk cId="1128227970" sldId="618"/>
            <ac:picMk id="20" creationId="{0D56B90F-3A15-4AD2-97A6-A7B076ED9E83}"/>
          </ac:picMkLst>
        </pc:picChg>
      </pc:sldChg>
      <pc:sldChg chg="add del">
        <pc:chgData name="Gerda Zonruiter" userId="1ef07c3d-a01a-4369-b1de-4a7f1cfae2c5" providerId="ADAL" clId="{E8AE2940-84AF-4767-80CE-C53325FDA546}" dt="2020-11-27T20:31:44.380" v="13820" actId="2696"/>
        <pc:sldMkLst>
          <pc:docMk/>
          <pc:sldMk cId="929172296" sldId="619"/>
        </pc:sldMkLst>
      </pc:sldChg>
      <pc:sldChg chg="add del">
        <pc:chgData name="Gerda Zonruiter" userId="1ef07c3d-a01a-4369-b1de-4a7f1cfae2c5" providerId="ADAL" clId="{E8AE2940-84AF-4767-80CE-C53325FDA546}" dt="2020-11-27T22:09:32.394" v="20759" actId="2696"/>
        <pc:sldMkLst>
          <pc:docMk/>
          <pc:sldMk cId="979192373" sldId="619"/>
        </pc:sldMkLst>
      </pc:sldChg>
      <pc:sldChg chg="addSp delSp modSp add del mod">
        <pc:chgData name="Gerda Zonruiter" userId="1ef07c3d-a01a-4369-b1de-4a7f1cfae2c5" providerId="ADAL" clId="{E8AE2940-84AF-4767-80CE-C53325FDA546}" dt="2020-11-27T20:34:00.631" v="13853" actId="2696"/>
        <pc:sldMkLst>
          <pc:docMk/>
          <pc:sldMk cId="3080068258" sldId="619"/>
        </pc:sldMkLst>
        <pc:spChg chg="add mod">
          <ac:chgData name="Gerda Zonruiter" userId="1ef07c3d-a01a-4369-b1de-4a7f1cfae2c5" providerId="ADAL" clId="{E8AE2940-84AF-4767-80CE-C53325FDA546}" dt="2020-11-27T20:33:44.349" v="13852" actId="403"/>
          <ac:spMkLst>
            <pc:docMk/>
            <pc:sldMk cId="3080068258" sldId="619"/>
            <ac:spMk id="2" creationId="{8C9E133F-291E-44D2-82B2-B0D8A2D6233B}"/>
          </ac:spMkLst>
        </pc:spChg>
        <pc:spChg chg="del mod">
          <ac:chgData name="Gerda Zonruiter" userId="1ef07c3d-a01a-4369-b1de-4a7f1cfae2c5" providerId="ADAL" clId="{E8AE2940-84AF-4767-80CE-C53325FDA546}" dt="2020-11-27T20:32:44.798" v="13834" actId="478"/>
          <ac:spMkLst>
            <pc:docMk/>
            <pc:sldMk cId="3080068258" sldId="619"/>
            <ac:spMk id="14" creationId="{882B43E2-A79E-4EEF-80DE-E6B415E70631}"/>
          </ac:spMkLst>
        </pc:spChg>
        <pc:spChg chg="add del mod">
          <ac:chgData name="Gerda Zonruiter" userId="1ef07c3d-a01a-4369-b1de-4a7f1cfae2c5" providerId="ADAL" clId="{E8AE2940-84AF-4767-80CE-C53325FDA546}" dt="2020-11-27T20:32:27.730" v="13831" actId="21"/>
          <ac:spMkLst>
            <pc:docMk/>
            <pc:sldMk cId="3080068258" sldId="619"/>
            <ac:spMk id="15" creationId="{8829F52D-F1CD-4B77-95CE-6B399F5A6288}"/>
          </ac:spMkLst>
        </pc:spChg>
      </pc:sldChg>
      <pc:sldChg chg="add del">
        <pc:chgData name="Gerda Zonruiter" userId="1ef07c3d-a01a-4369-b1de-4a7f1cfae2c5" providerId="ADAL" clId="{E8AE2940-84AF-4767-80CE-C53325FDA546}" dt="2020-11-27T20:31:47.785" v="13821" actId="2696"/>
        <pc:sldMkLst>
          <pc:docMk/>
          <pc:sldMk cId="2437351004" sldId="620"/>
        </pc:sldMkLst>
      </pc:sldChg>
      <pc:sldChg chg="addSp modSp new mod">
        <pc:chgData name="Gerda Zonruiter" userId="1ef07c3d-a01a-4369-b1de-4a7f1cfae2c5" providerId="ADAL" clId="{E8AE2940-84AF-4767-80CE-C53325FDA546}" dt="2020-11-29T14:53:24.187" v="37080" actId="1076"/>
        <pc:sldMkLst>
          <pc:docMk/>
          <pc:sldMk cId="3429434579" sldId="620"/>
        </pc:sldMkLst>
        <pc:spChg chg="mod">
          <ac:chgData name="Gerda Zonruiter" userId="1ef07c3d-a01a-4369-b1de-4a7f1cfae2c5" providerId="ADAL" clId="{E8AE2940-84AF-4767-80CE-C53325FDA546}" dt="2020-11-28T07:51:39.263" v="34085" actId="6549"/>
          <ac:spMkLst>
            <pc:docMk/>
            <pc:sldMk cId="3429434579" sldId="620"/>
            <ac:spMk id="2" creationId="{69F3BD24-F712-4D92-997E-0D0F78BC496B}"/>
          </ac:spMkLst>
        </pc:spChg>
        <pc:spChg chg="mod">
          <ac:chgData name="Gerda Zonruiter" userId="1ef07c3d-a01a-4369-b1de-4a7f1cfae2c5" providerId="ADAL" clId="{E8AE2940-84AF-4767-80CE-C53325FDA546}" dt="2020-11-28T07:52:03.063" v="34098" actId="6549"/>
          <ac:spMkLst>
            <pc:docMk/>
            <pc:sldMk cId="3429434579" sldId="620"/>
            <ac:spMk id="3" creationId="{33552171-8533-43EC-AF90-D009C5F5A0F5}"/>
          </ac:spMkLst>
        </pc:spChg>
        <pc:spChg chg="add mod">
          <ac:chgData name="Gerda Zonruiter" userId="1ef07c3d-a01a-4369-b1de-4a7f1cfae2c5" providerId="ADAL" clId="{E8AE2940-84AF-4767-80CE-C53325FDA546}" dt="2020-11-27T22:03:14.475" v="20533" actId="20577"/>
          <ac:spMkLst>
            <pc:docMk/>
            <pc:sldMk cId="3429434579" sldId="620"/>
            <ac:spMk id="4" creationId="{94FC9D58-0BEB-4ADE-98E2-66AFC1A7A2E5}"/>
          </ac:spMkLst>
        </pc:spChg>
        <pc:spChg chg="add mod">
          <ac:chgData name="Gerda Zonruiter" userId="1ef07c3d-a01a-4369-b1de-4a7f1cfae2c5" providerId="ADAL" clId="{E8AE2940-84AF-4767-80CE-C53325FDA546}" dt="2020-11-29T14:53:24.187" v="37080" actId="1076"/>
          <ac:spMkLst>
            <pc:docMk/>
            <pc:sldMk cId="3429434579" sldId="620"/>
            <ac:spMk id="5" creationId="{C2F530BA-4185-4655-B1A8-706A107B8CA0}"/>
          </ac:spMkLst>
        </pc:spChg>
      </pc:sldChg>
      <pc:sldChg chg="addSp delSp modSp add mod">
        <pc:chgData name="Gerda Zonruiter" userId="1ef07c3d-a01a-4369-b1de-4a7f1cfae2c5" providerId="ADAL" clId="{E8AE2940-84AF-4767-80CE-C53325FDA546}" dt="2020-11-27T22:12:50.108" v="20801" actId="478"/>
        <pc:sldMkLst>
          <pc:docMk/>
          <pc:sldMk cId="3540066175" sldId="621"/>
        </pc:sldMkLst>
        <pc:spChg chg="del">
          <ac:chgData name="Gerda Zonruiter" userId="1ef07c3d-a01a-4369-b1de-4a7f1cfae2c5" providerId="ADAL" clId="{E8AE2940-84AF-4767-80CE-C53325FDA546}" dt="2020-11-27T22:10:55.363" v="20767" actId="478"/>
          <ac:spMkLst>
            <pc:docMk/>
            <pc:sldMk cId="3540066175" sldId="621"/>
            <ac:spMk id="12" creationId="{1DA79593-A17B-4D8D-9624-EA69F0AF9B5B}"/>
          </ac:spMkLst>
        </pc:spChg>
        <pc:spChg chg="del">
          <ac:chgData name="Gerda Zonruiter" userId="1ef07c3d-a01a-4369-b1de-4a7f1cfae2c5" providerId="ADAL" clId="{E8AE2940-84AF-4767-80CE-C53325FDA546}" dt="2020-11-27T22:10:57.499" v="20768" actId="478"/>
          <ac:spMkLst>
            <pc:docMk/>
            <pc:sldMk cId="3540066175" sldId="621"/>
            <ac:spMk id="13" creationId="{B17A2B8A-951F-4EF3-9FB7-4BEFFE67B155}"/>
          </ac:spMkLst>
        </pc:spChg>
        <pc:spChg chg="mod">
          <ac:chgData name="Gerda Zonruiter" userId="1ef07c3d-a01a-4369-b1de-4a7f1cfae2c5" providerId="ADAL" clId="{E8AE2940-84AF-4767-80CE-C53325FDA546}" dt="2020-11-27T22:12:33.148" v="20799" actId="6549"/>
          <ac:spMkLst>
            <pc:docMk/>
            <pc:sldMk cId="3540066175" sldId="621"/>
            <ac:spMk id="14" creationId="{882B43E2-A79E-4EEF-80DE-E6B415E70631}"/>
          </ac:spMkLst>
        </pc:spChg>
        <pc:spChg chg="add del">
          <ac:chgData name="Gerda Zonruiter" userId="1ef07c3d-a01a-4369-b1de-4a7f1cfae2c5" providerId="ADAL" clId="{E8AE2940-84AF-4767-80CE-C53325FDA546}" dt="2020-11-27T22:12:47.675" v="20800" actId="478"/>
          <ac:spMkLst>
            <pc:docMk/>
            <pc:sldMk cId="3540066175" sldId="621"/>
            <ac:spMk id="15" creationId="{8829F52D-F1CD-4B77-95CE-6B399F5A6288}"/>
          </ac:spMkLst>
        </pc:spChg>
        <pc:graphicFrameChg chg="del">
          <ac:chgData name="Gerda Zonruiter" userId="1ef07c3d-a01a-4369-b1de-4a7f1cfae2c5" providerId="ADAL" clId="{E8AE2940-84AF-4767-80CE-C53325FDA546}" dt="2020-11-27T22:10:58.868" v="20769" actId="478"/>
          <ac:graphicFrameMkLst>
            <pc:docMk/>
            <pc:sldMk cId="3540066175" sldId="621"/>
            <ac:graphicFrameMk id="4" creationId="{59D8F459-2FBE-457A-B549-07416114CD5F}"/>
          </ac:graphicFrameMkLst>
        </pc:graphicFrameChg>
        <pc:picChg chg="del">
          <ac:chgData name="Gerda Zonruiter" userId="1ef07c3d-a01a-4369-b1de-4a7f1cfae2c5" providerId="ADAL" clId="{E8AE2940-84AF-4767-80CE-C53325FDA546}" dt="2020-11-27T22:12:50.108" v="20801" actId="478"/>
          <ac:picMkLst>
            <pc:docMk/>
            <pc:sldMk cId="3540066175" sldId="621"/>
            <ac:picMk id="20" creationId="{0D56B90F-3A15-4AD2-97A6-A7B076ED9E83}"/>
          </ac:picMkLst>
        </pc:picChg>
      </pc:sldChg>
      <pc:sldChg chg="addSp delSp modSp new mod">
        <pc:chgData name="Gerda Zonruiter" userId="1ef07c3d-a01a-4369-b1de-4a7f1cfae2c5" providerId="ADAL" clId="{E8AE2940-84AF-4767-80CE-C53325FDA546}" dt="2020-11-28T15:38:53.810" v="37071" actId="20577"/>
        <pc:sldMkLst>
          <pc:docMk/>
          <pc:sldMk cId="2246537733" sldId="622"/>
        </pc:sldMkLst>
        <pc:spChg chg="mod">
          <ac:chgData name="Gerda Zonruiter" userId="1ef07c3d-a01a-4369-b1de-4a7f1cfae2c5" providerId="ADAL" clId="{E8AE2940-84AF-4767-80CE-C53325FDA546}" dt="2020-11-28T05:44:38.008" v="28838" actId="20577"/>
          <ac:spMkLst>
            <pc:docMk/>
            <pc:sldMk cId="2246537733" sldId="622"/>
            <ac:spMk id="2" creationId="{9075AF32-BAAF-4340-BD0E-51451C657500}"/>
          </ac:spMkLst>
        </pc:spChg>
        <pc:spChg chg="add del mod">
          <ac:chgData name="Gerda Zonruiter" userId="1ef07c3d-a01a-4369-b1de-4a7f1cfae2c5" providerId="ADAL" clId="{E8AE2940-84AF-4767-80CE-C53325FDA546}" dt="2020-11-28T06:01:00.340" v="29806" actId="26606"/>
          <ac:spMkLst>
            <pc:docMk/>
            <pc:sldMk cId="2246537733" sldId="622"/>
            <ac:spMk id="3" creationId="{A8B293D7-E104-4A26-99FF-DE72F284FBD2}"/>
          </ac:spMkLst>
        </pc:spChg>
        <pc:spChg chg="add mod">
          <ac:chgData name="Gerda Zonruiter" userId="1ef07c3d-a01a-4369-b1de-4a7f1cfae2c5" providerId="ADAL" clId="{E8AE2940-84AF-4767-80CE-C53325FDA546}" dt="2020-11-28T05:56:08.129" v="29733" actId="1076"/>
          <ac:spMkLst>
            <pc:docMk/>
            <pc:sldMk cId="2246537733" sldId="622"/>
            <ac:spMk id="5" creationId="{D7308EE3-5A00-48B9-BB79-E66719F8821E}"/>
          </ac:spMkLst>
        </pc:spChg>
        <pc:graphicFrameChg chg="add mod">
          <ac:chgData name="Gerda Zonruiter" userId="1ef07c3d-a01a-4369-b1de-4a7f1cfae2c5" providerId="ADAL" clId="{E8AE2940-84AF-4767-80CE-C53325FDA546}" dt="2020-11-28T15:38:53.810" v="37071" actId="20577"/>
          <ac:graphicFrameMkLst>
            <pc:docMk/>
            <pc:sldMk cId="2246537733" sldId="622"/>
            <ac:graphicFrameMk id="7" creationId="{AC28DBB1-6B7B-4ED1-B309-A4C97253AC92}"/>
          </ac:graphicFrameMkLst>
        </pc:graphicFrameChg>
        <pc:picChg chg="add del mod">
          <ac:chgData name="Gerda Zonruiter" userId="1ef07c3d-a01a-4369-b1de-4a7f1cfae2c5" providerId="ADAL" clId="{E8AE2940-84AF-4767-80CE-C53325FDA546}" dt="2020-11-28T02:07:48.866" v="23371"/>
          <ac:picMkLst>
            <pc:docMk/>
            <pc:sldMk cId="2246537733" sldId="622"/>
            <ac:picMk id="4" creationId="{D2DC92FD-941F-4878-AA7A-2897C70D406E}"/>
          </ac:picMkLst>
        </pc:picChg>
      </pc:sldChg>
      <pc:sldChg chg="addSp delSp modSp add del mod ord">
        <pc:chgData name="Gerda Zonruiter" userId="1ef07c3d-a01a-4369-b1de-4a7f1cfae2c5" providerId="ADAL" clId="{E8AE2940-84AF-4767-80CE-C53325FDA546}" dt="2020-11-27T22:35:18.861" v="21551" actId="2696"/>
        <pc:sldMkLst>
          <pc:docMk/>
          <pc:sldMk cId="3687024312" sldId="622"/>
        </pc:sldMkLst>
        <pc:spChg chg="del">
          <ac:chgData name="Gerda Zonruiter" userId="1ef07c3d-a01a-4369-b1de-4a7f1cfae2c5" providerId="ADAL" clId="{E8AE2940-84AF-4767-80CE-C53325FDA546}" dt="2020-11-27T22:32:36.496" v="21544" actId="478"/>
          <ac:spMkLst>
            <pc:docMk/>
            <pc:sldMk cId="3687024312" sldId="622"/>
            <ac:spMk id="8" creationId="{F3F565F1-C6B9-462D-96E9-6FFA5CD32B60}"/>
          </ac:spMkLst>
        </pc:spChg>
        <pc:graphicFrameChg chg="add mod modGraphic">
          <ac:chgData name="Gerda Zonruiter" userId="1ef07c3d-a01a-4369-b1de-4a7f1cfae2c5" providerId="ADAL" clId="{E8AE2940-84AF-4767-80CE-C53325FDA546}" dt="2020-11-27T22:33:19.207" v="21550" actId="12385"/>
          <ac:graphicFrameMkLst>
            <pc:docMk/>
            <pc:sldMk cId="3687024312" sldId="622"/>
            <ac:graphicFrameMk id="3" creationId="{83ADFDEB-BA39-44DF-9E44-3596F8060047}"/>
          </ac:graphicFrameMkLst>
        </pc:graphicFrameChg>
        <pc:graphicFrameChg chg="del">
          <ac:chgData name="Gerda Zonruiter" userId="1ef07c3d-a01a-4369-b1de-4a7f1cfae2c5" providerId="ADAL" clId="{E8AE2940-84AF-4767-80CE-C53325FDA546}" dt="2020-11-27T22:21:51.350" v="21524" actId="21"/>
          <ac:graphicFrameMkLst>
            <pc:docMk/>
            <pc:sldMk cId="3687024312" sldId="622"/>
            <ac:graphicFrameMk id="6" creationId="{5E3F373D-7F91-48A1-924A-62199AA591E5}"/>
          </ac:graphicFrameMkLst>
        </pc:graphicFrameChg>
      </pc:sldChg>
      <pc:sldChg chg="modSp new del mod">
        <pc:chgData name="Gerda Zonruiter" userId="1ef07c3d-a01a-4369-b1de-4a7f1cfae2c5" providerId="ADAL" clId="{E8AE2940-84AF-4767-80CE-C53325FDA546}" dt="2020-11-28T05:32:54.345" v="28561" actId="2696"/>
        <pc:sldMkLst>
          <pc:docMk/>
          <pc:sldMk cId="1268490161" sldId="623"/>
        </pc:sldMkLst>
        <pc:spChg chg="mod">
          <ac:chgData name="Gerda Zonruiter" userId="1ef07c3d-a01a-4369-b1de-4a7f1cfae2c5" providerId="ADAL" clId="{E8AE2940-84AF-4767-80CE-C53325FDA546}" dt="2020-11-28T02:02:04.188" v="23357" actId="20577"/>
          <ac:spMkLst>
            <pc:docMk/>
            <pc:sldMk cId="1268490161" sldId="623"/>
            <ac:spMk id="2" creationId="{5578C4D7-C56A-4078-8421-ABD21498578F}"/>
          </ac:spMkLst>
        </pc:spChg>
        <pc:spChg chg="mod">
          <ac:chgData name="Gerda Zonruiter" userId="1ef07c3d-a01a-4369-b1de-4a7f1cfae2c5" providerId="ADAL" clId="{E8AE2940-84AF-4767-80CE-C53325FDA546}" dt="2020-11-28T02:08:09.334" v="23397" actId="6549"/>
          <ac:spMkLst>
            <pc:docMk/>
            <pc:sldMk cId="1268490161" sldId="623"/>
            <ac:spMk id="3" creationId="{4E9B6F78-5B2C-43E2-959C-30B06A7B883E}"/>
          </ac:spMkLst>
        </pc:spChg>
      </pc:sldChg>
      <pc:sldChg chg="add del">
        <pc:chgData name="Gerda Zonruiter" userId="1ef07c3d-a01a-4369-b1de-4a7f1cfae2c5" providerId="ADAL" clId="{E8AE2940-84AF-4767-80CE-C53325FDA546}" dt="2020-11-27T22:32:19.876" v="21541" actId="2696"/>
        <pc:sldMkLst>
          <pc:docMk/>
          <pc:sldMk cId="3679858530" sldId="623"/>
        </pc:sldMkLst>
      </pc:sldChg>
      <pc:sldChg chg="addSp delSp modSp new mod ord setBg modClrScheme chgLayout modNotesTx">
        <pc:chgData name="Gerda Zonruiter" userId="1ef07c3d-a01a-4369-b1de-4a7f1cfae2c5" providerId="ADAL" clId="{E8AE2940-84AF-4767-80CE-C53325FDA546}" dt="2020-11-28T13:54:26.582" v="34144"/>
        <pc:sldMkLst>
          <pc:docMk/>
          <pc:sldMk cId="1507093103" sldId="624"/>
        </pc:sldMkLst>
        <pc:spChg chg="mod ord">
          <ac:chgData name="Gerda Zonruiter" userId="1ef07c3d-a01a-4369-b1de-4a7f1cfae2c5" providerId="ADAL" clId="{E8AE2940-84AF-4767-80CE-C53325FDA546}" dt="2020-11-28T03:10:28.940" v="24482" actId="20577"/>
          <ac:spMkLst>
            <pc:docMk/>
            <pc:sldMk cId="1507093103" sldId="624"/>
            <ac:spMk id="2" creationId="{760126AC-E764-46B7-9C91-7B7B564C328B}"/>
          </ac:spMkLst>
        </pc:spChg>
        <pc:spChg chg="add del mod">
          <ac:chgData name="Gerda Zonruiter" userId="1ef07c3d-a01a-4369-b1de-4a7f1cfae2c5" providerId="ADAL" clId="{E8AE2940-84AF-4767-80CE-C53325FDA546}" dt="2020-11-28T03:06:39.707" v="24346" actId="478"/>
          <ac:spMkLst>
            <pc:docMk/>
            <pc:sldMk cId="1507093103" sldId="624"/>
            <ac:spMk id="3" creationId="{1A1C97E0-95D3-42D0-A545-673BBF1F3D79}"/>
          </ac:spMkLst>
        </pc:spChg>
        <pc:spChg chg="add del mod ord">
          <ac:chgData name="Gerda Zonruiter" userId="1ef07c3d-a01a-4369-b1de-4a7f1cfae2c5" providerId="ADAL" clId="{E8AE2940-84AF-4767-80CE-C53325FDA546}" dt="2020-11-28T03:09:24.965" v="24457" actId="700"/>
          <ac:spMkLst>
            <pc:docMk/>
            <pc:sldMk cId="1507093103" sldId="624"/>
            <ac:spMk id="5" creationId="{B3E1F4CC-0332-4A8D-A673-0F181A9D834F}"/>
          </ac:spMkLst>
        </pc:spChg>
        <pc:spChg chg="add del mod ord">
          <ac:chgData name="Gerda Zonruiter" userId="1ef07c3d-a01a-4369-b1de-4a7f1cfae2c5" providerId="ADAL" clId="{E8AE2940-84AF-4767-80CE-C53325FDA546}" dt="2020-11-28T03:09:24.965" v="24457" actId="700"/>
          <ac:spMkLst>
            <pc:docMk/>
            <pc:sldMk cId="1507093103" sldId="624"/>
            <ac:spMk id="6" creationId="{615B3731-2007-4632-AA3D-90B1AA2EF4A3}"/>
          </ac:spMkLst>
        </pc:spChg>
        <pc:spChg chg="add del">
          <ac:chgData name="Gerda Zonruiter" userId="1ef07c3d-a01a-4369-b1de-4a7f1cfae2c5" providerId="ADAL" clId="{E8AE2940-84AF-4767-80CE-C53325FDA546}" dt="2020-11-28T03:09:44.134" v="24459" actId="26606"/>
          <ac:spMkLst>
            <pc:docMk/>
            <pc:sldMk cId="1507093103" sldId="624"/>
            <ac:spMk id="9" creationId="{845DB188-4006-4207-A473-B4B569C5B5FE}"/>
          </ac:spMkLst>
        </pc:spChg>
        <pc:spChg chg="add del">
          <ac:chgData name="Gerda Zonruiter" userId="1ef07c3d-a01a-4369-b1de-4a7f1cfae2c5" providerId="ADAL" clId="{E8AE2940-84AF-4767-80CE-C53325FDA546}" dt="2020-11-28T03:09:44.134" v="24459" actId="26606"/>
          <ac:spMkLst>
            <pc:docMk/>
            <pc:sldMk cId="1507093103" sldId="624"/>
            <ac:spMk id="11" creationId="{BAB4522D-D095-4687-BFB3-976E665AD4F6}"/>
          </ac:spMkLst>
        </pc:spChg>
        <pc:spChg chg="add del">
          <ac:chgData name="Gerda Zonruiter" userId="1ef07c3d-a01a-4369-b1de-4a7f1cfae2c5" providerId="ADAL" clId="{E8AE2940-84AF-4767-80CE-C53325FDA546}" dt="2020-11-28T03:09:44.134" v="24459" actId="26606"/>
          <ac:spMkLst>
            <pc:docMk/>
            <pc:sldMk cId="1507093103" sldId="624"/>
            <ac:spMk id="13" creationId="{A566E947-FB18-4E34-92A1-7AE6603498AE}"/>
          </ac:spMkLst>
        </pc:spChg>
        <pc:spChg chg="add del">
          <ac:chgData name="Gerda Zonruiter" userId="1ef07c3d-a01a-4369-b1de-4a7f1cfae2c5" providerId="ADAL" clId="{E8AE2940-84AF-4767-80CE-C53325FDA546}" dt="2020-11-28T03:09:44.134" v="24459" actId="26606"/>
          <ac:spMkLst>
            <pc:docMk/>
            <pc:sldMk cId="1507093103" sldId="624"/>
            <ac:spMk id="15" creationId="{7E1FB687-F018-4798-90C8-38F1111E1A6B}"/>
          </ac:spMkLst>
        </pc:spChg>
        <pc:spChg chg="add del">
          <ac:chgData name="Gerda Zonruiter" userId="1ef07c3d-a01a-4369-b1de-4a7f1cfae2c5" providerId="ADAL" clId="{E8AE2940-84AF-4767-80CE-C53325FDA546}" dt="2020-11-28T03:09:44.134" v="24459" actId="26606"/>
          <ac:spMkLst>
            <pc:docMk/>
            <pc:sldMk cId="1507093103" sldId="624"/>
            <ac:spMk id="17" creationId="{99BAA161-AE24-467D-9AE2-A99E23CD71CD}"/>
          </ac:spMkLst>
        </pc:spChg>
        <pc:spChg chg="add del">
          <ac:chgData name="Gerda Zonruiter" userId="1ef07c3d-a01a-4369-b1de-4a7f1cfae2c5" providerId="ADAL" clId="{E8AE2940-84AF-4767-80CE-C53325FDA546}" dt="2020-11-28T03:09:56.806" v="24461" actId="26606"/>
          <ac:spMkLst>
            <pc:docMk/>
            <pc:sldMk cId="1507093103" sldId="624"/>
            <ac:spMk id="19" creationId="{845DB188-4006-4207-A473-B4B569C5B5FE}"/>
          </ac:spMkLst>
        </pc:spChg>
        <pc:spChg chg="add del">
          <ac:chgData name="Gerda Zonruiter" userId="1ef07c3d-a01a-4369-b1de-4a7f1cfae2c5" providerId="ADAL" clId="{E8AE2940-84AF-4767-80CE-C53325FDA546}" dt="2020-11-28T03:09:56.806" v="24461" actId="26606"/>
          <ac:spMkLst>
            <pc:docMk/>
            <pc:sldMk cId="1507093103" sldId="624"/>
            <ac:spMk id="20" creationId="{BAB4522D-D095-4687-BFB3-976E665AD4F6}"/>
          </ac:spMkLst>
        </pc:spChg>
        <pc:spChg chg="add">
          <ac:chgData name="Gerda Zonruiter" userId="1ef07c3d-a01a-4369-b1de-4a7f1cfae2c5" providerId="ADAL" clId="{E8AE2940-84AF-4767-80CE-C53325FDA546}" dt="2020-11-28T03:09:56.892" v="24462" actId="26606"/>
          <ac:spMkLst>
            <pc:docMk/>
            <pc:sldMk cId="1507093103" sldId="624"/>
            <ac:spMk id="22" creationId="{845DB188-4006-4207-A473-B4B569C5B5FE}"/>
          </ac:spMkLst>
        </pc:spChg>
        <pc:spChg chg="add">
          <ac:chgData name="Gerda Zonruiter" userId="1ef07c3d-a01a-4369-b1de-4a7f1cfae2c5" providerId="ADAL" clId="{E8AE2940-84AF-4767-80CE-C53325FDA546}" dt="2020-11-28T03:09:56.892" v="24462" actId="26606"/>
          <ac:spMkLst>
            <pc:docMk/>
            <pc:sldMk cId="1507093103" sldId="624"/>
            <ac:spMk id="23" creationId="{BAB4522D-D095-4687-BFB3-976E665AD4F6}"/>
          </ac:spMkLst>
        </pc:spChg>
        <pc:spChg chg="add">
          <ac:chgData name="Gerda Zonruiter" userId="1ef07c3d-a01a-4369-b1de-4a7f1cfae2c5" providerId="ADAL" clId="{E8AE2940-84AF-4767-80CE-C53325FDA546}" dt="2020-11-28T03:09:56.892" v="24462" actId="26606"/>
          <ac:spMkLst>
            <pc:docMk/>
            <pc:sldMk cId="1507093103" sldId="624"/>
            <ac:spMk id="24" creationId="{A566E947-FB18-4E34-92A1-7AE6603498AE}"/>
          </ac:spMkLst>
        </pc:spChg>
        <pc:spChg chg="add">
          <ac:chgData name="Gerda Zonruiter" userId="1ef07c3d-a01a-4369-b1de-4a7f1cfae2c5" providerId="ADAL" clId="{E8AE2940-84AF-4767-80CE-C53325FDA546}" dt="2020-11-28T03:09:56.892" v="24462" actId="26606"/>
          <ac:spMkLst>
            <pc:docMk/>
            <pc:sldMk cId="1507093103" sldId="624"/>
            <ac:spMk id="25" creationId="{7E1FB687-F018-4798-90C8-38F1111E1A6B}"/>
          </ac:spMkLst>
        </pc:spChg>
        <pc:spChg chg="add">
          <ac:chgData name="Gerda Zonruiter" userId="1ef07c3d-a01a-4369-b1de-4a7f1cfae2c5" providerId="ADAL" clId="{E8AE2940-84AF-4767-80CE-C53325FDA546}" dt="2020-11-28T03:09:56.892" v="24462" actId="26606"/>
          <ac:spMkLst>
            <pc:docMk/>
            <pc:sldMk cId="1507093103" sldId="624"/>
            <ac:spMk id="26" creationId="{99BAA161-AE24-467D-9AE2-A99E23CD71CD}"/>
          </ac:spMkLst>
        </pc:spChg>
        <pc:graphicFrameChg chg="add mod modGraphic">
          <ac:chgData name="Gerda Zonruiter" userId="1ef07c3d-a01a-4369-b1de-4a7f1cfae2c5" providerId="ADAL" clId="{E8AE2940-84AF-4767-80CE-C53325FDA546}" dt="2020-11-28T03:09:56.892" v="24462" actId="26606"/>
          <ac:graphicFrameMkLst>
            <pc:docMk/>
            <pc:sldMk cId="1507093103" sldId="624"/>
            <ac:graphicFrameMk id="4" creationId="{5FF97813-90FC-4748-994F-F47579583056}"/>
          </ac:graphicFrameMkLst>
        </pc:graphicFrameChg>
      </pc:sldChg>
      <pc:sldChg chg="addSp delSp modSp add del mod">
        <pc:chgData name="Gerda Zonruiter" userId="1ef07c3d-a01a-4369-b1de-4a7f1cfae2c5" providerId="ADAL" clId="{E8AE2940-84AF-4767-80CE-C53325FDA546}" dt="2020-11-28T03:30:31.694" v="25015" actId="2696"/>
        <pc:sldMkLst>
          <pc:docMk/>
          <pc:sldMk cId="1961001300" sldId="625"/>
        </pc:sldMkLst>
        <pc:spChg chg="add mod">
          <ac:chgData name="Gerda Zonruiter" userId="1ef07c3d-a01a-4369-b1de-4a7f1cfae2c5" providerId="ADAL" clId="{E8AE2940-84AF-4767-80CE-C53325FDA546}" dt="2020-11-28T03:21:51.693" v="24951" actId="1076"/>
          <ac:spMkLst>
            <pc:docMk/>
            <pc:sldMk cId="1961001300" sldId="625"/>
            <ac:spMk id="3" creationId="{92897176-2F20-42F6-91DC-4E943AC2AE3B}"/>
          </ac:spMkLst>
        </pc:spChg>
        <pc:spChg chg="add mod">
          <ac:chgData name="Gerda Zonruiter" userId="1ef07c3d-a01a-4369-b1de-4a7f1cfae2c5" providerId="ADAL" clId="{E8AE2940-84AF-4767-80CE-C53325FDA546}" dt="2020-11-28T03:22:19.041" v="24961" actId="1076"/>
          <ac:spMkLst>
            <pc:docMk/>
            <pc:sldMk cId="1961001300" sldId="625"/>
            <ac:spMk id="9" creationId="{0BF78FEF-5F9B-40B4-A536-9F7C1364747C}"/>
          </ac:spMkLst>
        </pc:spChg>
        <pc:spChg chg="add mod">
          <ac:chgData name="Gerda Zonruiter" userId="1ef07c3d-a01a-4369-b1de-4a7f1cfae2c5" providerId="ADAL" clId="{E8AE2940-84AF-4767-80CE-C53325FDA546}" dt="2020-11-28T03:22:21.136" v="24962" actId="1076"/>
          <ac:spMkLst>
            <pc:docMk/>
            <pc:sldMk cId="1961001300" sldId="625"/>
            <ac:spMk id="10" creationId="{22CB0530-9EE7-460B-8D98-33AE4825BF08}"/>
          </ac:spMkLst>
        </pc:spChg>
        <pc:spChg chg="add mod">
          <ac:chgData name="Gerda Zonruiter" userId="1ef07c3d-a01a-4369-b1de-4a7f1cfae2c5" providerId="ADAL" clId="{E8AE2940-84AF-4767-80CE-C53325FDA546}" dt="2020-11-28T03:22:07.967" v="24954" actId="1076"/>
          <ac:spMkLst>
            <pc:docMk/>
            <pc:sldMk cId="1961001300" sldId="625"/>
            <ac:spMk id="11" creationId="{E6EA4F33-62D2-4AC1-BD03-C8779CE28034}"/>
          </ac:spMkLst>
        </pc:spChg>
        <pc:spChg chg="add mod">
          <ac:chgData name="Gerda Zonruiter" userId="1ef07c3d-a01a-4369-b1de-4a7f1cfae2c5" providerId="ADAL" clId="{E8AE2940-84AF-4767-80CE-C53325FDA546}" dt="2020-11-28T03:22:10.328" v="24955" actId="1076"/>
          <ac:spMkLst>
            <pc:docMk/>
            <pc:sldMk cId="1961001300" sldId="625"/>
            <ac:spMk id="12" creationId="{092E75E6-E907-4C05-A15D-2C5790E6C8FB}"/>
          </ac:spMkLst>
        </pc:spChg>
        <pc:spChg chg="add mod">
          <ac:chgData name="Gerda Zonruiter" userId="1ef07c3d-a01a-4369-b1de-4a7f1cfae2c5" providerId="ADAL" clId="{E8AE2940-84AF-4767-80CE-C53325FDA546}" dt="2020-11-28T03:22:15.375" v="24960" actId="1037"/>
          <ac:spMkLst>
            <pc:docMk/>
            <pc:sldMk cId="1961001300" sldId="625"/>
            <ac:spMk id="13" creationId="{F89C963D-CBEA-4A3E-9666-7E77B72C44B9}"/>
          </ac:spMkLst>
        </pc:spChg>
        <pc:graphicFrameChg chg="del">
          <ac:chgData name="Gerda Zonruiter" userId="1ef07c3d-a01a-4369-b1de-4a7f1cfae2c5" providerId="ADAL" clId="{E8AE2940-84AF-4767-80CE-C53325FDA546}" dt="2020-11-28T03:21:04.790" v="24941" actId="478"/>
          <ac:graphicFrameMkLst>
            <pc:docMk/>
            <pc:sldMk cId="1961001300" sldId="625"/>
            <ac:graphicFrameMk id="6" creationId="{5E3F373D-7F91-48A1-924A-62199AA591E5}"/>
          </ac:graphicFrameMkLst>
        </pc:graphicFrameChg>
      </pc:sldChg>
      <pc:sldChg chg="addSp delSp modSp add del mod ord">
        <pc:chgData name="Gerda Zonruiter" userId="1ef07c3d-a01a-4369-b1de-4a7f1cfae2c5" providerId="ADAL" clId="{E8AE2940-84AF-4767-80CE-C53325FDA546}" dt="2020-11-28T04:47:40.060" v="26640" actId="2696"/>
        <pc:sldMkLst>
          <pc:docMk/>
          <pc:sldMk cId="2524658391" sldId="626"/>
        </pc:sldMkLst>
        <pc:spChg chg="add del mod">
          <ac:chgData name="Gerda Zonruiter" userId="1ef07c3d-a01a-4369-b1de-4a7f1cfae2c5" providerId="ADAL" clId="{E8AE2940-84AF-4767-80CE-C53325FDA546}" dt="2020-11-28T04:35:14.720" v="26625" actId="478"/>
          <ac:spMkLst>
            <pc:docMk/>
            <pc:sldMk cId="2524658391" sldId="626"/>
            <ac:spMk id="3" creationId="{53304090-7660-48D8-B620-ACF19A4A5DBE}"/>
          </ac:spMkLst>
        </pc:spChg>
        <pc:spChg chg="add del mod">
          <ac:chgData name="Gerda Zonruiter" userId="1ef07c3d-a01a-4369-b1de-4a7f1cfae2c5" providerId="ADAL" clId="{E8AE2940-84AF-4767-80CE-C53325FDA546}" dt="2020-11-28T04:35:24.752" v="26627" actId="478"/>
          <ac:spMkLst>
            <pc:docMk/>
            <pc:sldMk cId="2524658391" sldId="626"/>
            <ac:spMk id="6" creationId="{95AC1989-E78C-466C-B17B-9973139E0BAC}"/>
          </ac:spMkLst>
        </pc:spChg>
        <pc:spChg chg="del">
          <ac:chgData name="Gerda Zonruiter" userId="1ef07c3d-a01a-4369-b1de-4a7f1cfae2c5" providerId="ADAL" clId="{E8AE2940-84AF-4767-80CE-C53325FDA546}" dt="2020-11-28T04:35:11.603" v="26624" actId="478"/>
          <ac:spMkLst>
            <pc:docMk/>
            <pc:sldMk cId="2524658391" sldId="626"/>
            <ac:spMk id="14" creationId="{CD19E929-F61F-4E22-A349-F8EF495C8ADF}"/>
          </ac:spMkLst>
        </pc:spChg>
        <pc:spChg chg="del">
          <ac:chgData name="Gerda Zonruiter" userId="1ef07c3d-a01a-4369-b1de-4a7f1cfae2c5" providerId="ADAL" clId="{E8AE2940-84AF-4767-80CE-C53325FDA546}" dt="2020-11-28T04:35:20.916" v="26626" actId="478"/>
          <ac:spMkLst>
            <pc:docMk/>
            <pc:sldMk cId="2524658391" sldId="626"/>
            <ac:spMk id="15" creationId="{D6ED4173-0B62-4590-B071-7A545770AB65}"/>
          </ac:spMkLst>
        </pc:spChg>
      </pc:sldChg>
      <pc:sldChg chg="addSp modSp add del mod ord setBg">
        <pc:chgData name="Gerda Zonruiter" userId="1ef07c3d-a01a-4369-b1de-4a7f1cfae2c5" providerId="ADAL" clId="{E8AE2940-84AF-4767-80CE-C53325FDA546}" dt="2020-11-28T03:29:43.596" v="25012" actId="2696"/>
        <pc:sldMkLst>
          <pc:docMk/>
          <pc:sldMk cId="1872040425" sldId="627"/>
        </pc:sldMkLst>
        <pc:spChg chg="mod">
          <ac:chgData name="Gerda Zonruiter" userId="1ef07c3d-a01a-4369-b1de-4a7f1cfae2c5" providerId="ADAL" clId="{E8AE2940-84AF-4767-80CE-C53325FDA546}" dt="2020-11-28T03:27:45.192" v="24992" actId="26606"/>
          <ac:spMkLst>
            <pc:docMk/>
            <pc:sldMk cId="1872040425" sldId="627"/>
            <ac:spMk id="2" creationId="{779F6C5F-7B78-4F8D-90B9-4662FDE854F8}"/>
          </ac:spMkLst>
        </pc:spChg>
        <pc:spChg chg="mod">
          <ac:chgData name="Gerda Zonruiter" userId="1ef07c3d-a01a-4369-b1de-4a7f1cfae2c5" providerId="ADAL" clId="{E8AE2940-84AF-4767-80CE-C53325FDA546}" dt="2020-11-28T03:28:20.814" v="24998" actId="207"/>
          <ac:spMkLst>
            <pc:docMk/>
            <pc:sldMk cId="1872040425" sldId="627"/>
            <ac:spMk id="5" creationId="{03AB4AFA-CC7E-4990-A573-21FB14430697}"/>
          </ac:spMkLst>
        </pc:spChg>
        <pc:spChg chg="add">
          <ac:chgData name="Gerda Zonruiter" userId="1ef07c3d-a01a-4369-b1de-4a7f1cfae2c5" providerId="ADAL" clId="{E8AE2940-84AF-4767-80CE-C53325FDA546}" dt="2020-11-28T03:27:45.192" v="24992" actId="26606"/>
          <ac:spMkLst>
            <pc:docMk/>
            <pc:sldMk cId="1872040425" sldId="627"/>
            <ac:spMk id="10" creationId="{17115F77-2FAE-4CA7-9A7F-10D5F2C8F831}"/>
          </ac:spMkLst>
        </pc:spChg>
        <pc:spChg chg="add">
          <ac:chgData name="Gerda Zonruiter" userId="1ef07c3d-a01a-4369-b1de-4a7f1cfae2c5" providerId="ADAL" clId="{E8AE2940-84AF-4767-80CE-C53325FDA546}" dt="2020-11-28T03:27:45.192" v="24992" actId="26606"/>
          <ac:spMkLst>
            <pc:docMk/>
            <pc:sldMk cId="1872040425" sldId="627"/>
            <ac:spMk id="12" creationId="{5CD4C046-A04C-46CC-AFA3-6B0621F628C8}"/>
          </ac:spMkLst>
        </pc:spChg>
        <pc:spChg chg="add">
          <ac:chgData name="Gerda Zonruiter" userId="1ef07c3d-a01a-4369-b1de-4a7f1cfae2c5" providerId="ADAL" clId="{E8AE2940-84AF-4767-80CE-C53325FDA546}" dt="2020-11-28T03:27:45.192" v="24992" actId="26606"/>
          <ac:spMkLst>
            <pc:docMk/>
            <pc:sldMk cId="1872040425" sldId="627"/>
            <ac:spMk id="14" creationId="{EB8AA617-0537-4ED7-91B6-66511A647507}"/>
          </ac:spMkLst>
        </pc:spChg>
        <pc:spChg chg="add">
          <ac:chgData name="Gerda Zonruiter" userId="1ef07c3d-a01a-4369-b1de-4a7f1cfae2c5" providerId="ADAL" clId="{E8AE2940-84AF-4767-80CE-C53325FDA546}" dt="2020-11-28T03:27:45.192" v="24992" actId="26606"/>
          <ac:spMkLst>
            <pc:docMk/>
            <pc:sldMk cId="1872040425" sldId="627"/>
            <ac:spMk id="16" creationId="{C2E8BF1F-CE61-45C5-92AC-552D23176C03}"/>
          </ac:spMkLst>
        </pc:spChg>
        <pc:picChg chg="mod ord">
          <ac:chgData name="Gerda Zonruiter" userId="1ef07c3d-a01a-4369-b1de-4a7f1cfae2c5" providerId="ADAL" clId="{E8AE2940-84AF-4767-80CE-C53325FDA546}" dt="2020-11-28T03:27:56.706" v="24994" actId="14100"/>
          <ac:picMkLst>
            <pc:docMk/>
            <pc:sldMk cId="1872040425" sldId="627"/>
            <ac:picMk id="4" creationId="{DA159BAD-1C7F-458D-94F4-6B4E3573D4A5}"/>
          </ac:picMkLst>
        </pc:picChg>
      </pc:sldChg>
      <pc:sldChg chg="add del">
        <pc:chgData name="Gerda Zonruiter" userId="1ef07c3d-a01a-4369-b1de-4a7f1cfae2c5" providerId="ADAL" clId="{E8AE2940-84AF-4767-80CE-C53325FDA546}" dt="2020-11-28T03:23:47.214" v="24969" actId="27028"/>
        <pc:sldMkLst>
          <pc:docMk/>
          <pc:sldMk cId="2004627746" sldId="627"/>
        </pc:sldMkLst>
      </pc:sldChg>
      <pc:sldChg chg="modSp add del mod ord">
        <pc:chgData name="Gerda Zonruiter" userId="1ef07c3d-a01a-4369-b1de-4a7f1cfae2c5" providerId="ADAL" clId="{E8AE2940-84AF-4767-80CE-C53325FDA546}" dt="2020-11-28T04:35:47.293" v="26628" actId="2696"/>
        <pc:sldMkLst>
          <pc:docMk/>
          <pc:sldMk cId="2775435074" sldId="628"/>
        </pc:sldMkLst>
        <pc:spChg chg="mod">
          <ac:chgData name="Gerda Zonruiter" userId="1ef07c3d-a01a-4369-b1de-4a7f1cfae2c5" providerId="ADAL" clId="{E8AE2940-84AF-4767-80CE-C53325FDA546}" dt="2020-11-28T03:32:21.939" v="25045" actId="20577"/>
          <ac:spMkLst>
            <pc:docMk/>
            <pc:sldMk cId="2775435074" sldId="628"/>
            <ac:spMk id="2" creationId="{CE77C98C-6C6F-4657-8C2F-0CDCAD7236CF}"/>
          </ac:spMkLst>
        </pc:spChg>
      </pc:sldChg>
      <pc:sldChg chg="add del">
        <pc:chgData name="Gerda Zonruiter" userId="1ef07c3d-a01a-4369-b1de-4a7f1cfae2c5" providerId="ADAL" clId="{E8AE2940-84AF-4767-80CE-C53325FDA546}" dt="2020-11-28T03:24:30.474" v="24974" actId="2696"/>
        <pc:sldMkLst>
          <pc:docMk/>
          <pc:sldMk cId="4250710097" sldId="628"/>
        </pc:sldMkLst>
      </pc:sldChg>
      <pc:sldChg chg="add del">
        <pc:chgData name="Gerda Zonruiter" userId="1ef07c3d-a01a-4369-b1de-4a7f1cfae2c5" providerId="ADAL" clId="{E8AE2940-84AF-4767-80CE-C53325FDA546}" dt="2020-11-28T03:29:38.963" v="25011" actId="2696"/>
        <pc:sldMkLst>
          <pc:docMk/>
          <pc:sldMk cId="2826704930" sldId="629"/>
        </pc:sldMkLst>
      </pc:sldChg>
      <pc:sldChg chg="addSp modSp add del mod ord setBg">
        <pc:chgData name="Gerda Zonruiter" userId="1ef07c3d-a01a-4369-b1de-4a7f1cfae2c5" providerId="ADAL" clId="{E8AE2940-84AF-4767-80CE-C53325FDA546}" dt="2020-11-28T14:16:33.215" v="34811" actId="2696"/>
        <pc:sldMkLst>
          <pc:docMk/>
          <pc:sldMk cId="3616696360" sldId="630"/>
        </pc:sldMkLst>
        <pc:spChg chg="mod">
          <ac:chgData name="Gerda Zonruiter" userId="1ef07c3d-a01a-4369-b1de-4a7f1cfae2c5" providerId="ADAL" clId="{E8AE2940-84AF-4767-80CE-C53325FDA546}" dt="2020-11-28T04:23:49.408" v="26623" actId="1076"/>
          <ac:spMkLst>
            <pc:docMk/>
            <pc:sldMk cId="3616696360" sldId="630"/>
            <ac:spMk id="2" creationId="{779F6C5F-7B78-4F8D-90B9-4662FDE854F8}"/>
          </ac:spMkLst>
        </pc:spChg>
        <pc:spChg chg="mod">
          <ac:chgData name="Gerda Zonruiter" userId="1ef07c3d-a01a-4369-b1de-4a7f1cfae2c5" providerId="ADAL" clId="{E8AE2940-84AF-4767-80CE-C53325FDA546}" dt="2020-11-28T03:29:11.633" v="25005" actId="26606"/>
          <ac:spMkLst>
            <pc:docMk/>
            <pc:sldMk cId="3616696360" sldId="630"/>
            <ac:spMk id="5" creationId="{03AB4AFA-CC7E-4990-A573-21FB14430697}"/>
          </ac:spMkLst>
        </pc:spChg>
        <pc:spChg chg="add">
          <ac:chgData name="Gerda Zonruiter" userId="1ef07c3d-a01a-4369-b1de-4a7f1cfae2c5" providerId="ADAL" clId="{E8AE2940-84AF-4767-80CE-C53325FDA546}" dt="2020-11-28T03:29:11.633" v="25005" actId="26606"/>
          <ac:spMkLst>
            <pc:docMk/>
            <pc:sldMk cId="3616696360" sldId="630"/>
            <ac:spMk id="10" creationId="{DB8424AB-D56B-4256-866A-5B54DE93C20F}"/>
          </ac:spMkLst>
        </pc:spChg>
        <pc:spChg chg="add">
          <ac:chgData name="Gerda Zonruiter" userId="1ef07c3d-a01a-4369-b1de-4a7f1cfae2c5" providerId="ADAL" clId="{E8AE2940-84AF-4767-80CE-C53325FDA546}" dt="2020-11-28T03:29:11.633" v="25005" actId="26606"/>
          <ac:spMkLst>
            <pc:docMk/>
            <pc:sldMk cId="3616696360" sldId="630"/>
            <ac:spMk id="12" creationId="{FC999C28-AD33-4EB7-A5F1-C06D10A5FDF7}"/>
          </ac:spMkLst>
        </pc:spChg>
        <pc:spChg chg="add">
          <ac:chgData name="Gerda Zonruiter" userId="1ef07c3d-a01a-4369-b1de-4a7f1cfae2c5" providerId="ADAL" clId="{E8AE2940-84AF-4767-80CE-C53325FDA546}" dt="2020-11-28T03:29:11.633" v="25005" actId="26606"/>
          <ac:spMkLst>
            <pc:docMk/>
            <pc:sldMk cId="3616696360" sldId="630"/>
            <ac:spMk id="14" creationId="{9203ABB4-7E2A-4248-9FE7-4A419AFF2F17}"/>
          </ac:spMkLst>
        </pc:spChg>
        <pc:spChg chg="add">
          <ac:chgData name="Gerda Zonruiter" userId="1ef07c3d-a01a-4369-b1de-4a7f1cfae2c5" providerId="ADAL" clId="{E8AE2940-84AF-4767-80CE-C53325FDA546}" dt="2020-11-28T03:29:11.633" v="25005" actId="26606"/>
          <ac:spMkLst>
            <pc:docMk/>
            <pc:sldMk cId="3616696360" sldId="630"/>
            <ac:spMk id="16" creationId="{3126970D-C1E5-4FB1-84E8-86CB9CED1C80}"/>
          </ac:spMkLst>
        </pc:spChg>
        <pc:picChg chg="mod ord">
          <ac:chgData name="Gerda Zonruiter" userId="1ef07c3d-a01a-4369-b1de-4a7f1cfae2c5" providerId="ADAL" clId="{E8AE2940-84AF-4767-80CE-C53325FDA546}" dt="2020-11-28T03:29:28.397" v="25010" actId="1076"/>
          <ac:picMkLst>
            <pc:docMk/>
            <pc:sldMk cId="3616696360" sldId="630"/>
            <ac:picMk id="4" creationId="{DA159BAD-1C7F-458D-94F4-6B4E3573D4A5}"/>
          </ac:picMkLst>
        </pc:picChg>
      </pc:sldChg>
      <pc:sldChg chg="modSp mod ord delDesignElem modNotesTx">
        <pc:chgData name="Gerda Zonruiter" userId="1ef07c3d-a01a-4369-b1de-4a7f1cfae2c5" providerId="ADAL" clId="{E8AE2940-84AF-4767-80CE-C53325FDA546}" dt="2020-11-29T15:50:46.403" v="40139" actId="1076"/>
        <pc:sldMkLst>
          <pc:docMk/>
          <pc:sldMk cId="2239640791" sldId="631"/>
        </pc:sldMkLst>
        <pc:spChg chg="mod">
          <ac:chgData name="Gerda Zonruiter" userId="1ef07c3d-a01a-4369-b1de-4a7f1cfae2c5" providerId="ADAL" clId="{E8AE2940-84AF-4767-80CE-C53325FDA546}" dt="2020-11-29T14:53:40.115" v="37081" actId="207"/>
          <ac:spMkLst>
            <pc:docMk/>
            <pc:sldMk cId="2239640791" sldId="631"/>
            <ac:spMk id="2" creationId="{23427E23-1F29-44DF-A5A3-93AA528ECC81}"/>
          </ac:spMkLst>
        </pc:spChg>
        <pc:spChg chg="mod">
          <ac:chgData name="Gerda Zonruiter" userId="1ef07c3d-a01a-4369-b1de-4a7f1cfae2c5" providerId="ADAL" clId="{E8AE2940-84AF-4767-80CE-C53325FDA546}" dt="2020-11-29T15:50:46.403" v="40139" actId="1076"/>
          <ac:spMkLst>
            <pc:docMk/>
            <pc:sldMk cId="2239640791" sldId="631"/>
            <ac:spMk id="19" creationId="{26D33B6D-1242-4F09-8C7C-2E7EE28768C2}"/>
          </ac:spMkLst>
        </pc:spChg>
        <pc:picChg chg="mod">
          <ac:chgData name="Gerda Zonruiter" userId="1ef07c3d-a01a-4369-b1de-4a7f1cfae2c5" providerId="ADAL" clId="{E8AE2940-84AF-4767-80CE-C53325FDA546}" dt="2020-11-28T07:52:21.934" v="34099" actId="1076"/>
          <ac:picMkLst>
            <pc:docMk/>
            <pc:sldMk cId="2239640791" sldId="631"/>
            <ac:picMk id="17" creationId="{4AEA2105-D53F-47DD-A281-D4E60813016E}"/>
          </ac:picMkLst>
        </pc:picChg>
      </pc:sldChg>
      <pc:sldChg chg="add del">
        <pc:chgData name="Gerda Zonruiter" userId="1ef07c3d-a01a-4369-b1de-4a7f1cfae2c5" providerId="ADAL" clId="{E8AE2940-84AF-4767-80CE-C53325FDA546}" dt="2020-11-28T03:39:10.561" v="25577"/>
        <pc:sldMkLst>
          <pc:docMk/>
          <pc:sldMk cId="3857207358" sldId="631"/>
        </pc:sldMkLst>
      </pc:sldChg>
      <pc:sldChg chg="addSp delSp modSp add mod">
        <pc:chgData name="Gerda Zonruiter" userId="1ef07c3d-a01a-4369-b1de-4a7f1cfae2c5" providerId="ADAL" clId="{E8AE2940-84AF-4767-80CE-C53325FDA546}" dt="2020-11-28T14:54:58.770" v="36272" actId="403"/>
        <pc:sldMkLst>
          <pc:docMk/>
          <pc:sldMk cId="1126831341" sldId="632"/>
        </pc:sldMkLst>
        <pc:spChg chg="del">
          <ac:chgData name="Gerda Zonruiter" userId="1ef07c3d-a01a-4369-b1de-4a7f1cfae2c5" providerId="ADAL" clId="{E8AE2940-84AF-4767-80CE-C53325FDA546}" dt="2020-11-28T06:16:03.617" v="30573" actId="478"/>
          <ac:spMkLst>
            <pc:docMk/>
            <pc:sldMk cId="1126831341" sldId="632"/>
            <ac:spMk id="2" creationId="{7A5CC2E6-5DDC-47FF-B394-0179943A2783}"/>
          </ac:spMkLst>
        </pc:spChg>
        <pc:spChg chg="del mod">
          <ac:chgData name="Gerda Zonruiter" userId="1ef07c3d-a01a-4369-b1de-4a7f1cfae2c5" providerId="ADAL" clId="{E8AE2940-84AF-4767-80CE-C53325FDA546}" dt="2020-11-28T14:44:42.327" v="35740"/>
          <ac:spMkLst>
            <pc:docMk/>
            <pc:sldMk cId="1126831341" sldId="632"/>
            <ac:spMk id="4" creationId="{0012BBEA-BD4F-4DDF-8338-D7C8B871DCC4}"/>
          </ac:spMkLst>
        </pc:spChg>
        <pc:spChg chg="add del mod">
          <ac:chgData name="Gerda Zonruiter" userId="1ef07c3d-a01a-4369-b1de-4a7f1cfae2c5" providerId="ADAL" clId="{E8AE2940-84AF-4767-80CE-C53325FDA546}" dt="2020-11-28T06:17:18.274" v="30632" actId="478"/>
          <ac:spMkLst>
            <pc:docMk/>
            <pc:sldMk cId="1126831341" sldId="632"/>
            <ac:spMk id="6" creationId="{B48D0DB6-2AFB-4E65-A5C6-57E078CE1455}"/>
          </ac:spMkLst>
        </pc:spChg>
        <pc:spChg chg="mod">
          <ac:chgData name="Gerda Zonruiter" userId="1ef07c3d-a01a-4369-b1de-4a7f1cfae2c5" providerId="ADAL" clId="{E8AE2940-84AF-4767-80CE-C53325FDA546}" dt="2020-11-28T14:54:58.770" v="36272" actId="403"/>
          <ac:spMkLst>
            <pc:docMk/>
            <pc:sldMk cId="1126831341" sldId="632"/>
            <ac:spMk id="7" creationId="{CB39AAD9-A852-4167-9E8E-B3257BA3534E}"/>
          </ac:spMkLst>
        </pc:spChg>
        <pc:spChg chg="add mod">
          <ac:chgData name="Gerda Zonruiter" userId="1ef07c3d-a01a-4369-b1de-4a7f1cfae2c5" providerId="ADAL" clId="{E8AE2940-84AF-4767-80CE-C53325FDA546}" dt="2020-11-28T14:44:59.901" v="35746" actId="14100"/>
          <ac:spMkLst>
            <pc:docMk/>
            <pc:sldMk cId="1126831341" sldId="632"/>
            <ac:spMk id="8" creationId="{3DB62D0D-83A1-4D2D-BDA2-20CA96F1480A}"/>
          </ac:spMkLst>
        </pc:spChg>
        <pc:spChg chg="add del mod">
          <ac:chgData name="Gerda Zonruiter" userId="1ef07c3d-a01a-4369-b1de-4a7f1cfae2c5" providerId="ADAL" clId="{E8AE2940-84AF-4767-80CE-C53325FDA546}" dt="2020-11-28T04:58:47.828" v="26863"/>
          <ac:spMkLst>
            <pc:docMk/>
            <pc:sldMk cId="1126831341" sldId="632"/>
            <ac:spMk id="8" creationId="{8E78DEBF-83A5-48E0-B666-DAF818DD0967}"/>
          </ac:spMkLst>
        </pc:spChg>
        <pc:spChg chg="add del mod">
          <ac:chgData name="Gerda Zonruiter" userId="1ef07c3d-a01a-4369-b1de-4a7f1cfae2c5" providerId="ADAL" clId="{E8AE2940-84AF-4767-80CE-C53325FDA546}" dt="2020-11-28T06:17:02.369" v="30630" actId="478"/>
          <ac:spMkLst>
            <pc:docMk/>
            <pc:sldMk cId="1126831341" sldId="632"/>
            <ac:spMk id="10" creationId="{B864966A-9C23-41E2-BD9C-0B6C0055807C}"/>
          </ac:spMkLst>
        </pc:spChg>
        <pc:spChg chg="add mod">
          <ac:chgData name="Gerda Zonruiter" userId="1ef07c3d-a01a-4369-b1de-4a7f1cfae2c5" providerId="ADAL" clId="{E8AE2940-84AF-4767-80CE-C53325FDA546}" dt="2020-11-28T06:38:06.699" v="31830" actId="1076"/>
          <ac:spMkLst>
            <pc:docMk/>
            <pc:sldMk cId="1126831341" sldId="632"/>
            <ac:spMk id="11" creationId="{28CF2A1E-0949-4381-BA75-F2DDC42785E7}"/>
          </ac:spMkLst>
        </pc:spChg>
        <pc:graphicFrameChg chg="del mod modGraphic">
          <ac:chgData name="Gerda Zonruiter" userId="1ef07c3d-a01a-4369-b1de-4a7f1cfae2c5" providerId="ADAL" clId="{E8AE2940-84AF-4767-80CE-C53325FDA546}" dt="2020-11-28T06:14:36.304" v="30346" actId="478"/>
          <ac:graphicFrameMkLst>
            <pc:docMk/>
            <pc:sldMk cId="1126831341" sldId="632"/>
            <ac:graphicFrameMk id="5" creationId="{861E8A6E-32F8-4A28-8106-B1BEBB898267}"/>
          </ac:graphicFrameMkLst>
        </pc:graphicFrameChg>
        <pc:graphicFrameChg chg="add mod modGraphic">
          <ac:chgData name="Gerda Zonruiter" userId="1ef07c3d-a01a-4369-b1de-4a7f1cfae2c5" providerId="ADAL" clId="{E8AE2940-84AF-4767-80CE-C53325FDA546}" dt="2020-11-28T14:46:05.073" v="35748" actId="6549"/>
          <ac:graphicFrameMkLst>
            <pc:docMk/>
            <pc:sldMk cId="1126831341" sldId="632"/>
            <ac:graphicFrameMk id="9" creationId="{A22E221B-935C-4CC6-8868-095E7F0E88D0}"/>
          </ac:graphicFrameMkLst>
        </pc:graphicFrameChg>
      </pc:sldChg>
      <pc:sldChg chg="addSp delSp modSp add mod ord">
        <pc:chgData name="Gerda Zonruiter" userId="1ef07c3d-a01a-4369-b1de-4a7f1cfae2c5" providerId="ADAL" clId="{E8AE2940-84AF-4767-80CE-C53325FDA546}" dt="2020-11-28T14:43:17.758" v="35727" actId="1076"/>
        <pc:sldMkLst>
          <pc:docMk/>
          <pc:sldMk cId="2199692823" sldId="633"/>
        </pc:sldMkLst>
        <pc:spChg chg="add del mod">
          <ac:chgData name="Gerda Zonruiter" userId="1ef07c3d-a01a-4369-b1de-4a7f1cfae2c5" providerId="ADAL" clId="{E8AE2940-84AF-4767-80CE-C53325FDA546}" dt="2020-11-28T06:44:23.167" v="32052" actId="478"/>
          <ac:spMkLst>
            <pc:docMk/>
            <pc:sldMk cId="2199692823" sldId="633"/>
            <ac:spMk id="3" creationId="{1E3C6456-4F90-4AD9-B5BD-234371D40D41}"/>
          </ac:spMkLst>
        </pc:spChg>
        <pc:spChg chg="add del mod">
          <ac:chgData name="Gerda Zonruiter" userId="1ef07c3d-a01a-4369-b1de-4a7f1cfae2c5" providerId="ADAL" clId="{E8AE2940-84AF-4767-80CE-C53325FDA546}" dt="2020-11-28T06:40:43.814" v="31837" actId="478"/>
          <ac:spMkLst>
            <pc:docMk/>
            <pc:sldMk cId="2199692823" sldId="633"/>
            <ac:spMk id="4" creationId="{A258F5D4-BE16-4AA2-B4CD-F61B43FB909D}"/>
          </ac:spMkLst>
        </pc:spChg>
        <pc:spChg chg="mod">
          <ac:chgData name="Gerda Zonruiter" userId="1ef07c3d-a01a-4369-b1de-4a7f1cfae2c5" providerId="ADAL" clId="{E8AE2940-84AF-4767-80CE-C53325FDA546}" dt="2020-11-28T14:43:09.357" v="35724" actId="1076"/>
          <ac:spMkLst>
            <pc:docMk/>
            <pc:sldMk cId="2199692823" sldId="633"/>
            <ac:spMk id="5" creationId="{F58051A8-292B-4E7C-B797-9EEAF75E38F2}"/>
          </ac:spMkLst>
        </pc:spChg>
        <pc:spChg chg="mod">
          <ac:chgData name="Gerda Zonruiter" userId="1ef07c3d-a01a-4369-b1de-4a7f1cfae2c5" providerId="ADAL" clId="{E8AE2940-84AF-4767-80CE-C53325FDA546}" dt="2020-11-28T14:42:44.948" v="35717" actId="6549"/>
          <ac:spMkLst>
            <pc:docMk/>
            <pc:sldMk cId="2199692823" sldId="633"/>
            <ac:spMk id="7" creationId="{CB39AAD9-A852-4167-9E8E-B3257BA3534E}"/>
          </ac:spMkLst>
        </pc:spChg>
        <pc:spChg chg="add del mod">
          <ac:chgData name="Gerda Zonruiter" userId="1ef07c3d-a01a-4369-b1de-4a7f1cfae2c5" providerId="ADAL" clId="{E8AE2940-84AF-4767-80CE-C53325FDA546}" dt="2020-11-28T04:57:00.102" v="26844"/>
          <ac:spMkLst>
            <pc:docMk/>
            <pc:sldMk cId="2199692823" sldId="633"/>
            <ac:spMk id="10" creationId="{72A987FF-01B1-471A-B4FE-318B77BCEB64}"/>
          </ac:spMkLst>
        </pc:spChg>
        <pc:spChg chg="add mod">
          <ac:chgData name="Gerda Zonruiter" userId="1ef07c3d-a01a-4369-b1de-4a7f1cfae2c5" providerId="ADAL" clId="{E8AE2940-84AF-4767-80CE-C53325FDA546}" dt="2020-11-28T14:43:12.309" v="35725" actId="1076"/>
          <ac:spMkLst>
            <pc:docMk/>
            <pc:sldMk cId="2199692823" sldId="633"/>
            <ac:spMk id="12" creationId="{20B2B829-0A98-4B3E-AE95-921FE90CC693}"/>
          </ac:spMkLst>
        </pc:spChg>
        <pc:spChg chg="add mod">
          <ac:chgData name="Gerda Zonruiter" userId="1ef07c3d-a01a-4369-b1de-4a7f1cfae2c5" providerId="ADAL" clId="{E8AE2940-84AF-4767-80CE-C53325FDA546}" dt="2020-11-28T14:18:40.304" v="34947" actId="20577"/>
          <ac:spMkLst>
            <pc:docMk/>
            <pc:sldMk cId="2199692823" sldId="633"/>
            <ac:spMk id="14" creationId="{9B736EDA-8933-44A1-A24B-1BF802383D8F}"/>
          </ac:spMkLst>
        </pc:spChg>
        <pc:spChg chg="add mod">
          <ac:chgData name="Gerda Zonruiter" userId="1ef07c3d-a01a-4369-b1de-4a7f1cfae2c5" providerId="ADAL" clId="{E8AE2940-84AF-4767-80CE-C53325FDA546}" dt="2020-11-28T06:53:44.858" v="32246" actId="1076"/>
          <ac:spMkLst>
            <pc:docMk/>
            <pc:sldMk cId="2199692823" sldId="633"/>
            <ac:spMk id="16" creationId="{EE1AE5A7-0BC7-4FAB-A183-5086EADF8294}"/>
          </ac:spMkLst>
        </pc:spChg>
        <pc:spChg chg="mod">
          <ac:chgData name="Gerda Zonruiter" userId="1ef07c3d-a01a-4369-b1de-4a7f1cfae2c5" providerId="ADAL" clId="{E8AE2940-84AF-4767-80CE-C53325FDA546}" dt="2020-11-28T14:43:14.405" v="35726" actId="1076"/>
          <ac:spMkLst>
            <pc:docMk/>
            <pc:sldMk cId="2199692823" sldId="633"/>
            <ac:spMk id="17" creationId="{0E106CF5-C953-4C49-9F2A-0EA051213261}"/>
          </ac:spMkLst>
        </pc:spChg>
        <pc:spChg chg="mod">
          <ac:chgData name="Gerda Zonruiter" userId="1ef07c3d-a01a-4369-b1de-4a7f1cfae2c5" providerId="ADAL" clId="{E8AE2940-84AF-4767-80CE-C53325FDA546}" dt="2020-11-28T14:19:45.407" v="34983" actId="20577"/>
          <ac:spMkLst>
            <pc:docMk/>
            <pc:sldMk cId="2199692823" sldId="633"/>
            <ac:spMk id="19" creationId="{3A497F49-2C9B-4BEB-99D1-A240638E5557}"/>
          </ac:spMkLst>
        </pc:spChg>
        <pc:spChg chg="mod">
          <ac:chgData name="Gerda Zonruiter" userId="1ef07c3d-a01a-4369-b1de-4a7f1cfae2c5" providerId="ADAL" clId="{E8AE2940-84AF-4767-80CE-C53325FDA546}" dt="2020-11-28T14:43:17.758" v="35727" actId="1076"/>
          <ac:spMkLst>
            <pc:docMk/>
            <pc:sldMk cId="2199692823" sldId="633"/>
            <ac:spMk id="20" creationId="{8FDA5CDC-FDDC-41B3-B7CB-1391544CF28F}"/>
          </ac:spMkLst>
        </pc:spChg>
        <pc:spChg chg="del">
          <ac:chgData name="Gerda Zonruiter" userId="1ef07c3d-a01a-4369-b1de-4a7f1cfae2c5" providerId="ADAL" clId="{E8AE2940-84AF-4767-80CE-C53325FDA546}" dt="2020-11-28T06:40:58.522" v="31839" actId="478"/>
          <ac:spMkLst>
            <pc:docMk/>
            <pc:sldMk cId="2199692823" sldId="633"/>
            <ac:spMk id="21" creationId="{968E7188-334D-4D7B-A909-C4F347AC6483}"/>
          </ac:spMkLst>
        </pc:spChg>
        <pc:picChg chg="add mod">
          <ac:chgData name="Gerda Zonruiter" userId="1ef07c3d-a01a-4369-b1de-4a7f1cfae2c5" providerId="ADAL" clId="{E8AE2940-84AF-4767-80CE-C53325FDA546}" dt="2020-11-28T14:19:57.224" v="34984" actId="1076"/>
          <ac:picMkLst>
            <pc:docMk/>
            <pc:sldMk cId="2199692823" sldId="633"/>
            <ac:picMk id="11" creationId="{9A7E6B62-DE11-4C44-B88A-D5D0110A4BFC}"/>
          </ac:picMkLst>
        </pc:picChg>
        <pc:picChg chg="del">
          <ac:chgData name="Gerda Zonruiter" userId="1ef07c3d-a01a-4369-b1de-4a7f1cfae2c5" providerId="ADAL" clId="{E8AE2940-84AF-4767-80CE-C53325FDA546}" dt="2020-11-28T06:40:02.147" v="31831" actId="478"/>
          <ac:picMkLst>
            <pc:docMk/>
            <pc:sldMk cId="2199692823" sldId="633"/>
            <ac:picMk id="18" creationId="{BCC630E8-BE77-44D9-9AAE-8D3143EFD116}"/>
          </ac:picMkLst>
        </pc:picChg>
        <pc:picChg chg="add mod">
          <ac:chgData name="Gerda Zonruiter" userId="1ef07c3d-a01a-4369-b1de-4a7f1cfae2c5" providerId="ADAL" clId="{E8AE2940-84AF-4767-80CE-C53325FDA546}" dt="2020-11-28T06:53:36.184" v="32244" actId="1076"/>
          <ac:picMkLst>
            <pc:docMk/>
            <pc:sldMk cId="2199692823" sldId="633"/>
            <ac:picMk id="22" creationId="{94A40FC2-026B-46D6-B5A0-C3BDEE79E9A1}"/>
          </ac:picMkLst>
        </pc:picChg>
      </pc:sldChg>
      <pc:sldChg chg="add del">
        <pc:chgData name="Gerda Zonruiter" userId="1ef07c3d-a01a-4369-b1de-4a7f1cfae2c5" providerId="ADAL" clId="{E8AE2940-84AF-4767-80CE-C53325FDA546}" dt="2020-11-28T05:05:31.225" v="26899" actId="2696"/>
        <pc:sldMkLst>
          <pc:docMk/>
          <pc:sldMk cId="216543499" sldId="634"/>
        </pc:sldMkLst>
      </pc:sldChg>
      <pc:sldChg chg="add del">
        <pc:chgData name="Gerda Zonruiter" userId="1ef07c3d-a01a-4369-b1de-4a7f1cfae2c5" providerId="ADAL" clId="{E8AE2940-84AF-4767-80CE-C53325FDA546}" dt="2020-11-28T04:57:37.782" v="26845" actId="2696"/>
        <pc:sldMkLst>
          <pc:docMk/>
          <pc:sldMk cId="2505379314" sldId="634"/>
        </pc:sldMkLst>
      </pc:sldChg>
      <pc:sldChg chg="add del ord">
        <pc:chgData name="Gerda Zonruiter" userId="1ef07c3d-a01a-4369-b1de-4a7f1cfae2c5" providerId="ADAL" clId="{E8AE2940-84AF-4767-80CE-C53325FDA546}" dt="2020-11-28T05:00:06.075" v="26870" actId="2696"/>
        <pc:sldMkLst>
          <pc:docMk/>
          <pc:sldMk cId="2538930561" sldId="634"/>
        </pc:sldMkLst>
      </pc:sldChg>
      <pc:sldChg chg="addSp modSp add mod modNotesTx">
        <pc:chgData name="Gerda Zonruiter" userId="1ef07c3d-a01a-4369-b1de-4a7f1cfae2c5" providerId="ADAL" clId="{E8AE2940-84AF-4767-80CE-C53325FDA546}" dt="2020-11-28T14:57:41.269" v="36564" actId="6549"/>
        <pc:sldMkLst>
          <pc:docMk/>
          <pc:sldMk cId="4250742737" sldId="635"/>
        </pc:sldMkLst>
        <pc:spChg chg="mod">
          <ac:chgData name="Gerda Zonruiter" userId="1ef07c3d-a01a-4369-b1de-4a7f1cfae2c5" providerId="ADAL" clId="{E8AE2940-84AF-4767-80CE-C53325FDA546}" dt="2020-11-28T14:57:32.197" v="36563" actId="6549"/>
          <ac:spMkLst>
            <pc:docMk/>
            <pc:sldMk cId="4250742737" sldId="635"/>
            <ac:spMk id="4" creationId="{65894142-5460-490D-AFFA-8AFF3175A880}"/>
          </ac:spMkLst>
        </pc:spChg>
        <pc:spChg chg="mod">
          <ac:chgData name="Gerda Zonruiter" userId="1ef07c3d-a01a-4369-b1de-4a7f1cfae2c5" providerId="ADAL" clId="{E8AE2940-84AF-4767-80CE-C53325FDA546}" dt="2020-11-28T14:49:45.884" v="35977" actId="14100"/>
          <ac:spMkLst>
            <pc:docMk/>
            <pc:sldMk cId="4250742737" sldId="635"/>
            <ac:spMk id="7" creationId="{80B19B3A-C018-45A0-ABE0-0FA4EC96B402}"/>
          </ac:spMkLst>
        </pc:spChg>
        <pc:spChg chg="mod">
          <ac:chgData name="Gerda Zonruiter" userId="1ef07c3d-a01a-4369-b1de-4a7f1cfae2c5" providerId="ADAL" clId="{E8AE2940-84AF-4767-80CE-C53325FDA546}" dt="2020-11-28T14:50:03.839" v="36004" actId="14100"/>
          <ac:spMkLst>
            <pc:docMk/>
            <pc:sldMk cId="4250742737" sldId="635"/>
            <ac:spMk id="11" creationId="{9183A83B-B7C5-44CA-AC4E-E07A6DFBDC6A}"/>
          </ac:spMkLst>
        </pc:spChg>
        <pc:spChg chg="add mod">
          <ac:chgData name="Gerda Zonruiter" userId="1ef07c3d-a01a-4369-b1de-4a7f1cfae2c5" providerId="ADAL" clId="{E8AE2940-84AF-4767-80CE-C53325FDA546}" dt="2020-11-28T14:49:29.690" v="35963" actId="1076"/>
          <ac:spMkLst>
            <pc:docMk/>
            <pc:sldMk cId="4250742737" sldId="635"/>
            <ac:spMk id="19" creationId="{C681E70A-1650-42BC-AF37-59AAF7FB0FFF}"/>
          </ac:spMkLst>
        </pc:spChg>
        <pc:spChg chg="add mod">
          <ac:chgData name="Gerda Zonruiter" userId="1ef07c3d-a01a-4369-b1de-4a7f1cfae2c5" providerId="ADAL" clId="{E8AE2940-84AF-4767-80CE-C53325FDA546}" dt="2020-11-28T14:50:52.277" v="36038" actId="1076"/>
          <ac:spMkLst>
            <pc:docMk/>
            <pc:sldMk cId="4250742737" sldId="635"/>
            <ac:spMk id="20" creationId="{61D19E2E-E4DA-416C-950B-AA45A1D41B90}"/>
          </ac:spMkLst>
        </pc:spChg>
        <pc:spChg chg="mod">
          <ac:chgData name="Gerda Zonruiter" userId="1ef07c3d-a01a-4369-b1de-4a7f1cfae2c5" providerId="ADAL" clId="{E8AE2940-84AF-4767-80CE-C53325FDA546}" dt="2020-11-28T14:50:11.368" v="36006" actId="1076"/>
          <ac:spMkLst>
            <pc:docMk/>
            <pc:sldMk cId="4250742737" sldId="635"/>
            <ac:spMk id="21" creationId="{48E32BEB-4D05-4239-BB35-EAFBB907C758}"/>
          </ac:spMkLst>
        </pc:spChg>
      </pc:sldChg>
      <pc:sldChg chg="addSp delSp modSp new mod ord setBg modClrScheme delDesignElem chgLayout">
        <pc:chgData name="Gerda Zonruiter" userId="1ef07c3d-a01a-4369-b1de-4a7f1cfae2c5" providerId="ADAL" clId="{E8AE2940-84AF-4767-80CE-C53325FDA546}" dt="2020-11-28T15:35:06.843" v="37003" actId="20577"/>
        <pc:sldMkLst>
          <pc:docMk/>
          <pc:sldMk cId="1068276298" sldId="636"/>
        </pc:sldMkLst>
        <pc:spChg chg="del mod ord">
          <ac:chgData name="Gerda Zonruiter" userId="1ef07c3d-a01a-4369-b1de-4a7f1cfae2c5" providerId="ADAL" clId="{E8AE2940-84AF-4767-80CE-C53325FDA546}" dt="2020-11-28T15:34:00.900" v="36917" actId="478"/>
          <ac:spMkLst>
            <pc:docMk/>
            <pc:sldMk cId="1068276298" sldId="636"/>
            <ac:spMk id="2" creationId="{1F1D0115-117A-4DD5-B157-14FB81751C0D}"/>
          </ac:spMkLst>
        </pc:spChg>
        <pc:spChg chg="del mod">
          <ac:chgData name="Gerda Zonruiter" userId="1ef07c3d-a01a-4369-b1de-4a7f1cfae2c5" providerId="ADAL" clId="{E8AE2940-84AF-4767-80CE-C53325FDA546}" dt="2020-11-28T07:45:21.585" v="34042" actId="26606"/>
          <ac:spMkLst>
            <pc:docMk/>
            <pc:sldMk cId="1068276298" sldId="636"/>
            <ac:spMk id="3" creationId="{D9F7C5AA-56B8-4831-BE1B-19AEB8B4E0C3}"/>
          </ac:spMkLst>
        </pc:spChg>
        <pc:spChg chg="add del mod ord">
          <ac:chgData name="Gerda Zonruiter" userId="1ef07c3d-a01a-4369-b1de-4a7f1cfae2c5" providerId="ADAL" clId="{E8AE2940-84AF-4767-80CE-C53325FDA546}" dt="2020-11-28T15:33:57.899" v="36916" actId="700"/>
          <ac:spMkLst>
            <pc:docMk/>
            <pc:sldMk cId="1068276298" sldId="636"/>
            <ac:spMk id="4" creationId="{8420FB98-7956-4748-9FF9-5E66827E282A}"/>
          </ac:spMkLst>
        </pc:spChg>
        <pc:spChg chg="add del mod ord">
          <ac:chgData name="Gerda Zonruiter" userId="1ef07c3d-a01a-4369-b1de-4a7f1cfae2c5" providerId="ADAL" clId="{E8AE2940-84AF-4767-80CE-C53325FDA546}" dt="2020-11-28T15:34:16.822" v="36920" actId="478"/>
          <ac:spMkLst>
            <pc:docMk/>
            <pc:sldMk cId="1068276298" sldId="636"/>
            <ac:spMk id="6" creationId="{726B9ED8-F8C0-47AA-9FEF-A5F596AB0253}"/>
          </ac:spMkLst>
        </pc:spChg>
        <pc:spChg chg="add del mod">
          <ac:chgData name="Gerda Zonruiter" userId="1ef07c3d-a01a-4369-b1de-4a7f1cfae2c5" providerId="ADAL" clId="{E8AE2940-84AF-4767-80CE-C53325FDA546}" dt="2020-11-28T15:34:04.650" v="36918" actId="478"/>
          <ac:spMkLst>
            <pc:docMk/>
            <pc:sldMk cId="1068276298" sldId="636"/>
            <ac:spMk id="8" creationId="{9A7AA542-2A63-4A15-9E44-2060F2333AEC}"/>
          </ac:spMkLst>
        </pc:spChg>
        <pc:spChg chg="add del">
          <ac:chgData name="Gerda Zonruiter" userId="1ef07c3d-a01a-4369-b1de-4a7f1cfae2c5" providerId="ADAL" clId="{E8AE2940-84AF-4767-80CE-C53325FDA546}" dt="2020-11-28T15:33:57.899" v="36916" actId="700"/>
          <ac:spMkLst>
            <pc:docMk/>
            <pc:sldMk cId="1068276298" sldId="636"/>
            <ac:spMk id="9" creationId="{A566E947-FB18-4E34-92A1-7AE6603498AE}"/>
          </ac:spMkLst>
        </pc:spChg>
        <pc:spChg chg="add del">
          <ac:chgData name="Gerda Zonruiter" userId="1ef07c3d-a01a-4369-b1de-4a7f1cfae2c5" providerId="ADAL" clId="{E8AE2940-84AF-4767-80CE-C53325FDA546}" dt="2020-11-28T15:33:57.899" v="36916" actId="700"/>
          <ac:spMkLst>
            <pc:docMk/>
            <pc:sldMk cId="1068276298" sldId="636"/>
            <ac:spMk id="11" creationId="{7E1FB687-F018-4798-90C8-38F1111E1A6B}"/>
          </ac:spMkLst>
        </pc:spChg>
        <pc:spChg chg="add del">
          <ac:chgData name="Gerda Zonruiter" userId="1ef07c3d-a01a-4369-b1de-4a7f1cfae2c5" providerId="ADAL" clId="{E8AE2940-84AF-4767-80CE-C53325FDA546}" dt="2020-11-28T15:33:57.899" v="36916" actId="700"/>
          <ac:spMkLst>
            <pc:docMk/>
            <pc:sldMk cId="1068276298" sldId="636"/>
            <ac:spMk id="13" creationId="{99BAA161-AE24-467D-9AE2-A99E23CD71CD}"/>
          </ac:spMkLst>
        </pc:spChg>
        <pc:spChg chg="add mod">
          <ac:chgData name="Gerda Zonruiter" userId="1ef07c3d-a01a-4369-b1de-4a7f1cfae2c5" providerId="ADAL" clId="{E8AE2940-84AF-4767-80CE-C53325FDA546}" dt="2020-11-28T15:35:06.843" v="37003" actId="20577"/>
          <ac:spMkLst>
            <pc:docMk/>
            <pc:sldMk cId="1068276298" sldId="636"/>
            <ac:spMk id="14" creationId="{3C37792E-D76E-4CFC-8DE7-92E454FC7E71}"/>
          </ac:spMkLst>
        </pc:spChg>
        <pc:spChg chg="add del">
          <ac:chgData name="Gerda Zonruiter" userId="1ef07c3d-a01a-4369-b1de-4a7f1cfae2c5" providerId="ADAL" clId="{E8AE2940-84AF-4767-80CE-C53325FDA546}" dt="2020-11-28T07:46:23.510" v="34045" actId="26606"/>
          <ac:spMkLst>
            <pc:docMk/>
            <pc:sldMk cId="1068276298" sldId="636"/>
            <ac:spMk id="18" creationId="{A566E947-FB18-4E34-92A1-7AE6603498AE}"/>
          </ac:spMkLst>
        </pc:spChg>
        <pc:spChg chg="add del">
          <ac:chgData name="Gerda Zonruiter" userId="1ef07c3d-a01a-4369-b1de-4a7f1cfae2c5" providerId="ADAL" clId="{E8AE2940-84AF-4767-80CE-C53325FDA546}" dt="2020-11-28T07:46:23.510" v="34045" actId="26606"/>
          <ac:spMkLst>
            <pc:docMk/>
            <pc:sldMk cId="1068276298" sldId="636"/>
            <ac:spMk id="20" creationId="{7E1FB687-F018-4798-90C8-38F1111E1A6B}"/>
          </ac:spMkLst>
        </pc:spChg>
        <pc:spChg chg="add del">
          <ac:chgData name="Gerda Zonruiter" userId="1ef07c3d-a01a-4369-b1de-4a7f1cfae2c5" providerId="ADAL" clId="{E8AE2940-84AF-4767-80CE-C53325FDA546}" dt="2020-11-28T07:46:23.510" v="34045" actId="26606"/>
          <ac:spMkLst>
            <pc:docMk/>
            <pc:sldMk cId="1068276298" sldId="636"/>
            <ac:spMk id="22" creationId="{99BAA161-AE24-467D-9AE2-A99E23CD71CD}"/>
          </ac:spMkLst>
        </pc:spChg>
        <pc:graphicFrameChg chg="add del mod modGraphic">
          <ac:chgData name="Gerda Zonruiter" userId="1ef07c3d-a01a-4369-b1de-4a7f1cfae2c5" providerId="ADAL" clId="{E8AE2940-84AF-4767-80CE-C53325FDA546}" dt="2020-11-28T15:33:34.578" v="36915" actId="478"/>
          <ac:graphicFrameMkLst>
            <pc:docMk/>
            <pc:sldMk cId="1068276298" sldId="636"/>
            <ac:graphicFrameMk id="5" creationId="{E85E02B1-81A0-4A79-AB8B-6BE9CBA866BD}"/>
          </ac:graphicFrameMkLst>
        </pc:graphicFrameChg>
      </pc:sldChg>
      <pc:sldChg chg="add del">
        <pc:chgData name="Gerda Zonruiter" userId="1ef07c3d-a01a-4369-b1de-4a7f1cfae2c5" providerId="ADAL" clId="{E8AE2940-84AF-4767-80CE-C53325FDA546}" dt="2020-11-28T05:15:20.253" v="27539" actId="2696"/>
        <pc:sldMkLst>
          <pc:docMk/>
          <pc:sldMk cId="1958081863" sldId="636"/>
        </pc:sldMkLst>
      </pc:sldChg>
      <pc:sldChg chg="add del">
        <pc:chgData name="Gerda Zonruiter" userId="1ef07c3d-a01a-4369-b1de-4a7f1cfae2c5" providerId="ADAL" clId="{E8AE2940-84AF-4767-80CE-C53325FDA546}" dt="2020-11-28T06:06:02.036" v="29869" actId="2696"/>
        <pc:sldMkLst>
          <pc:docMk/>
          <pc:sldMk cId="2858119750" sldId="636"/>
        </pc:sldMkLst>
      </pc:sldChg>
      <pc:sldChg chg="add del">
        <pc:chgData name="Gerda Zonruiter" userId="1ef07c3d-a01a-4369-b1de-4a7f1cfae2c5" providerId="ADAL" clId="{E8AE2940-84AF-4767-80CE-C53325FDA546}" dt="2020-11-28T06:03:20.600" v="29833" actId="2696"/>
        <pc:sldMkLst>
          <pc:docMk/>
          <pc:sldMk cId="942917294" sldId="637"/>
        </pc:sldMkLst>
      </pc:sldChg>
      <pc:sldChg chg="modSp add ord">
        <pc:chgData name="Gerda Zonruiter" userId="1ef07c3d-a01a-4369-b1de-4a7f1cfae2c5" providerId="ADAL" clId="{E8AE2940-84AF-4767-80CE-C53325FDA546}" dt="2020-11-28T14:44:08.679" v="35735"/>
        <pc:sldMkLst>
          <pc:docMk/>
          <pc:sldMk cId="2942869528" sldId="637"/>
        </pc:sldMkLst>
        <pc:spChg chg="mod">
          <ac:chgData name="Gerda Zonruiter" userId="1ef07c3d-a01a-4369-b1de-4a7f1cfae2c5" providerId="ADAL" clId="{E8AE2940-84AF-4767-80CE-C53325FDA546}" dt="2020-11-28T07:11:18.147" v="32353" actId="255"/>
          <ac:spMkLst>
            <pc:docMk/>
            <pc:sldMk cId="2942869528" sldId="637"/>
            <ac:spMk id="3" creationId="{29FC765B-8C60-4C65-AB8F-2945725925BF}"/>
          </ac:spMkLst>
        </pc:spChg>
      </pc:sldChg>
      <pc:sldChg chg="add del">
        <pc:chgData name="Gerda Zonruiter" userId="1ef07c3d-a01a-4369-b1de-4a7f1cfae2c5" providerId="ADAL" clId="{E8AE2940-84AF-4767-80CE-C53325FDA546}" dt="2020-11-28T05:15:16.920" v="27538" actId="2696"/>
        <pc:sldMkLst>
          <pc:docMk/>
          <pc:sldMk cId="3823939680" sldId="637"/>
        </pc:sldMkLst>
      </pc:sldChg>
      <pc:sldChg chg="addSp delSp modSp new mod">
        <pc:chgData name="Gerda Zonruiter" userId="1ef07c3d-a01a-4369-b1de-4a7f1cfae2c5" providerId="ADAL" clId="{E8AE2940-84AF-4767-80CE-C53325FDA546}" dt="2020-11-28T07:27:57.377" v="33369" actId="20577"/>
        <pc:sldMkLst>
          <pc:docMk/>
          <pc:sldMk cId="2171487633" sldId="638"/>
        </pc:sldMkLst>
        <pc:spChg chg="mod">
          <ac:chgData name="Gerda Zonruiter" userId="1ef07c3d-a01a-4369-b1de-4a7f1cfae2c5" providerId="ADAL" clId="{E8AE2940-84AF-4767-80CE-C53325FDA546}" dt="2020-11-28T07:14:50.257" v="32377" actId="20577"/>
          <ac:spMkLst>
            <pc:docMk/>
            <pc:sldMk cId="2171487633" sldId="638"/>
            <ac:spMk id="2" creationId="{01F7BACD-2587-4742-A79B-64348EB739CF}"/>
          </ac:spMkLst>
        </pc:spChg>
        <pc:spChg chg="del">
          <ac:chgData name="Gerda Zonruiter" userId="1ef07c3d-a01a-4369-b1de-4a7f1cfae2c5" providerId="ADAL" clId="{E8AE2940-84AF-4767-80CE-C53325FDA546}" dt="2020-11-28T07:17:29.378" v="32378" actId="931"/>
          <ac:spMkLst>
            <pc:docMk/>
            <pc:sldMk cId="2171487633" sldId="638"/>
            <ac:spMk id="3" creationId="{5B31BFE3-E772-4583-A298-3DE7CC213AA4}"/>
          </ac:spMkLst>
        </pc:spChg>
        <pc:spChg chg="add mod">
          <ac:chgData name="Gerda Zonruiter" userId="1ef07c3d-a01a-4369-b1de-4a7f1cfae2c5" providerId="ADAL" clId="{E8AE2940-84AF-4767-80CE-C53325FDA546}" dt="2020-11-28T07:23:07.393" v="32787" actId="20577"/>
          <ac:spMkLst>
            <pc:docMk/>
            <pc:sldMk cId="2171487633" sldId="638"/>
            <ac:spMk id="10" creationId="{0DFBC2B0-E287-4609-A95B-B719BDBECF28}"/>
          </ac:spMkLst>
        </pc:spChg>
        <pc:spChg chg="add mod">
          <ac:chgData name="Gerda Zonruiter" userId="1ef07c3d-a01a-4369-b1de-4a7f1cfae2c5" providerId="ADAL" clId="{E8AE2940-84AF-4767-80CE-C53325FDA546}" dt="2020-11-28T07:27:57.377" v="33369" actId="20577"/>
          <ac:spMkLst>
            <pc:docMk/>
            <pc:sldMk cId="2171487633" sldId="638"/>
            <ac:spMk id="11" creationId="{EF3BB499-4010-4DEE-9EDC-3DAE2B175DD8}"/>
          </ac:spMkLst>
        </pc:spChg>
        <pc:picChg chg="add mod">
          <ac:chgData name="Gerda Zonruiter" userId="1ef07c3d-a01a-4369-b1de-4a7f1cfae2c5" providerId="ADAL" clId="{E8AE2940-84AF-4767-80CE-C53325FDA546}" dt="2020-11-28T07:21:41.250" v="32669" actId="1076"/>
          <ac:picMkLst>
            <pc:docMk/>
            <pc:sldMk cId="2171487633" sldId="638"/>
            <ac:picMk id="7" creationId="{21CBD623-F5DA-4DAE-AAB1-0D727C03459D}"/>
          </ac:picMkLst>
        </pc:picChg>
        <pc:picChg chg="add mod">
          <ac:chgData name="Gerda Zonruiter" userId="1ef07c3d-a01a-4369-b1de-4a7f1cfae2c5" providerId="ADAL" clId="{E8AE2940-84AF-4767-80CE-C53325FDA546}" dt="2020-11-28T07:21:36.017" v="32667" actId="1076"/>
          <ac:picMkLst>
            <pc:docMk/>
            <pc:sldMk cId="2171487633" sldId="638"/>
            <ac:picMk id="9" creationId="{E9C41174-90E6-4B7B-A2AE-3EBE1EC39869}"/>
          </ac:picMkLst>
        </pc:picChg>
      </pc:sldChg>
      <pc:sldChg chg="addSp delSp modSp add mod">
        <pc:chgData name="Gerda Zonruiter" userId="1ef07c3d-a01a-4369-b1de-4a7f1cfae2c5" providerId="ADAL" clId="{E8AE2940-84AF-4767-80CE-C53325FDA546}" dt="2020-11-28T13:55:40.274" v="34150" actId="1076"/>
        <pc:sldMkLst>
          <pc:docMk/>
          <pc:sldMk cId="1580166752" sldId="639"/>
        </pc:sldMkLst>
        <pc:spChg chg="del">
          <ac:chgData name="Gerda Zonruiter" userId="1ef07c3d-a01a-4369-b1de-4a7f1cfae2c5" providerId="ADAL" clId="{E8AE2940-84AF-4767-80CE-C53325FDA546}" dt="2020-11-28T13:55:24.318" v="34146" actId="478"/>
          <ac:spMkLst>
            <pc:docMk/>
            <pc:sldMk cId="1580166752" sldId="639"/>
            <ac:spMk id="3" creationId="{3E0A8E6D-DB95-41B9-858D-D9EF8ED97967}"/>
          </ac:spMkLst>
        </pc:spChg>
        <pc:spChg chg="add del mod">
          <ac:chgData name="Gerda Zonruiter" userId="1ef07c3d-a01a-4369-b1de-4a7f1cfae2c5" providerId="ADAL" clId="{E8AE2940-84AF-4767-80CE-C53325FDA546}" dt="2020-11-28T13:55:26.733" v="34147" actId="478"/>
          <ac:spMkLst>
            <pc:docMk/>
            <pc:sldMk cId="1580166752" sldId="639"/>
            <ac:spMk id="7" creationId="{877FEF09-B96A-4422-B50F-12B75136B9C9}"/>
          </ac:spMkLst>
        </pc:spChg>
        <pc:picChg chg="mod">
          <ac:chgData name="Gerda Zonruiter" userId="1ef07c3d-a01a-4369-b1de-4a7f1cfae2c5" providerId="ADAL" clId="{E8AE2940-84AF-4767-80CE-C53325FDA546}" dt="2020-11-28T13:55:40.274" v="34150" actId="1076"/>
          <ac:picMkLst>
            <pc:docMk/>
            <pc:sldMk cId="1580166752" sldId="639"/>
            <ac:picMk id="5" creationId="{CD12D641-195F-4134-A2FD-CFB6C133BB5F}"/>
          </ac:picMkLst>
        </pc:picChg>
      </pc:sldChg>
      <pc:sldChg chg="add">
        <pc:chgData name="Gerda Zonruiter" userId="1ef07c3d-a01a-4369-b1de-4a7f1cfae2c5" providerId="ADAL" clId="{E8AE2940-84AF-4767-80CE-C53325FDA546}" dt="2020-11-28T14:01:35.469" v="34153"/>
        <pc:sldMkLst>
          <pc:docMk/>
          <pc:sldMk cId="1556633864" sldId="640"/>
        </pc:sldMkLst>
      </pc:sldChg>
      <pc:sldChg chg="addSp delSp modSp add mod">
        <pc:chgData name="Gerda Zonruiter" userId="1ef07c3d-a01a-4369-b1de-4a7f1cfae2c5" providerId="ADAL" clId="{E8AE2940-84AF-4767-80CE-C53325FDA546}" dt="2020-11-28T14:35:08.291" v="35433" actId="478"/>
        <pc:sldMkLst>
          <pc:docMk/>
          <pc:sldMk cId="4084257383" sldId="641"/>
        </pc:sldMkLst>
        <pc:spChg chg="mod">
          <ac:chgData name="Gerda Zonruiter" userId="1ef07c3d-a01a-4369-b1de-4a7f1cfae2c5" providerId="ADAL" clId="{E8AE2940-84AF-4767-80CE-C53325FDA546}" dt="2020-11-28T14:34:17.983" v="35428" actId="20577"/>
          <ac:spMkLst>
            <pc:docMk/>
            <pc:sldMk cId="4084257383" sldId="641"/>
            <ac:spMk id="2" creationId="{42BADE0A-585F-4654-B53E-0BC6A2485F40}"/>
          </ac:spMkLst>
        </pc:spChg>
        <pc:spChg chg="del">
          <ac:chgData name="Gerda Zonruiter" userId="1ef07c3d-a01a-4369-b1de-4a7f1cfae2c5" providerId="ADAL" clId="{E8AE2940-84AF-4767-80CE-C53325FDA546}" dt="2020-11-28T14:11:38.186" v="34452" actId="478"/>
          <ac:spMkLst>
            <pc:docMk/>
            <pc:sldMk cId="4084257383" sldId="641"/>
            <ac:spMk id="7" creationId="{70B958B6-2C61-437E-BFA1-CB693694A135}"/>
          </ac:spMkLst>
        </pc:spChg>
        <pc:spChg chg="del">
          <ac:chgData name="Gerda Zonruiter" userId="1ef07c3d-a01a-4369-b1de-4a7f1cfae2c5" providerId="ADAL" clId="{E8AE2940-84AF-4767-80CE-C53325FDA546}" dt="2020-11-28T14:03:58.441" v="34331" actId="478"/>
          <ac:spMkLst>
            <pc:docMk/>
            <pc:sldMk cId="4084257383" sldId="641"/>
            <ac:spMk id="8" creationId="{F3F565F1-C6B9-462D-96E9-6FFA5CD32B60}"/>
          </ac:spMkLst>
        </pc:spChg>
        <pc:spChg chg="add del mod">
          <ac:chgData name="Gerda Zonruiter" userId="1ef07c3d-a01a-4369-b1de-4a7f1cfae2c5" providerId="ADAL" clId="{E8AE2940-84AF-4767-80CE-C53325FDA546}" dt="2020-11-28T14:35:08.291" v="35433" actId="478"/>
          <ac:spMkLst>
            <pc:docMk/>
            <pc:sldMk cId="4084257383" sldId="641"/>
            <ac:spMk id="9" creationId="{6848A194-D89C-4E75-8A27-8E65A0A131B4}"/>
          </ac:spMkLst>
        </pc:spChg>
        <pc:graphicFrameChg chg="add mod modGraphic">
          <ac:chgData name="Gerda Zonruiter" userId="1ef07c3d-a01a-4369-b1de-4a7f1cfae2c5" providerId="ADAL" clId="{E8AE2940-84AF-4767-80CE-C53325FDA546}" dt="2020-11-28T14:34:27.459" v="35429" actId="6549"/>
          <ac:graphicFrameMkLst>
            <pc:docMk/>
            <pc:sldMk cId="4084257383" sldId="641"/>
            <ac:graphicFrameMk id="3" creationId="{53B7750A-26BB-40EB-98EE-A03080D91FA6}"/>
          </ac:graphicFrameMkLst>
        </pc:graphicFrameChg>
        <pc:graphicFrameChg chg="del">
          <ac:chgData name="Gerda Zonruiter" userId="1ef07c3d-a01a-4369-b1de-4a7f1cfae2c5" providerId="ADAL" clId="{E8AE2940-84AF-4767-80CE-C53325FDA546}" dt="2020-11-28T14:03:55.769" v="34330" actId="478"/>
          <ac:graphicFrameMkLst>
            <pc:docMk/>
            <pc:sldMk cId="4084257383" sldId="641"/>
            <ac:graphicFrameMk id="6" creationId="{5E3F373D-7F91-48A1-924A-62199AA591E5}"/>
          </ac:graphicFrameMkLst>
        </pc:graphicFrameChg>
      </pc:sldChg>
      <pc:sldChg chg="new del">
        <pc:chgData name="Gerda Zonruiter" userId="1ef07c3d-a01a-4369-b1de-4a7f1cfae2c5" providerId="ADAL" clId="{E8AE2940-84AF-4767-80CE-C53325FDA546}" dt="2020-11-28T14:20:43.486" v="34986" actId="680"/>
        <pc:sldMkLst>
          <pc:docMk/>
          <pc:sldMk cId="425117974" sldId="642"/>
        </pc:sldMkLst>
      </pc:sldChg>
      <pc:sldChg chg="addSp delSp modSp add mod ord modAnim">
        <pc:chgData name="Gerda Zonruiter" userId="1ef07c3d-a01a-4369-b1de-4a7f1cfae2c5" providerId="ADAL" clId="{E8AE2940-84AF-4767-80CE-C53325FDA546}" dt="2020-11-29T16:02:56.356" v="40478" actId="1076"/>
        <pc:sldMkLst>
          <pc:docMk/>
          <pc:sldMk cId="2603795361" sldId="642"/>
        </pc:sldMkLst>
        <pc:spChg chg="mod">
          <ac:chgData name="Gerda Zonruiter" userId="1ef07c3d-a01a-4369-b1de-4a7f1cfae2c5" providerId="ADAL" clId="{E8AE2940-84AF-4767-80CE-C53325FDA546}" dt="2020-11-28T14:29:47.873" v="35129" actId="404"/>
          <ac:spMkLst>
            <pc:docMk/>
            <pc:sldMk cId="2603795361" sldId="642"/>
            <ac:spMk id="2" creationId="{EB96B8E8-6DCD-4BEF-A2F2-5877CFC896B6}"/>
          </ac:spMkLst>
        </pc:spChg>
        <pc:spChg chg="add del mod">
          <ac:chgData name="Gerda Zonruiter" userId="1ef07c3d-a01a-4369-b1de-4a7f1cfae2c5" providerId="ADAL" clId="{E8AE2940-84AF-4767-80CE-C53325FDA546}" dt="2020-11-28T14:21:48.663" v="35039"/>
          <ac:spMkLst>
            <pc:docMk/>
            <pc:sldMk cId="2603795361" sldId="642"/>
            <ac:spMk id="6" creationId="{4A612FF6-E9B6-4C1C-B6B1-051601A93915}"/>
          </ac:spMkLst>
        </pc:spChg>
        <pc:spChg chg="add del mod">
          <ac:chgData name="Gerda Zonruiter" userId="1ef07c3d-a01a-4369-b1de-4a7f1cfae2c5" providerId="ADAL" clId="{E8AE2940-84AF-4767-80CE-C53325FDA546}" dt="2020-11-28T14:22:01.175" v="35043"/>
          <ac:spMkLst>
            <pc:docMk/>
            <pc:sldMk cId="2603795361" sldId="642"/>
            <ac:spMk id="8" creationId="{6F8FF5F0-6FE2-4E23-9EB2-4756307CCB13}"/>
          </ac:spMkLst>
        </pc:spChg>
        <pc:spChg chg="add del mod">
          <ac:chgData name="Gerda Zonruiter" userId="1ef07c3d-a01a-4369-b1de-4a7f1cfae2c5" providerId="ADAL" clId="{E8AE2940-84AF-4767-80CE-C53325FDA546}" dt="2020-11-28T14:22:17.161" v="35045"/>
          <ac:spMkLst>
            <pc:docMk/>
            <pc:sldMk cId="2603795361" sldId="642"/>
            <ac:spMk id="10" creationId="{85BF7E60-17C0-43B5-8E85-C44609185BB4}"/>
          </ac:spMkLst>
        </pc:spChg>
        <pc:spChg chg="add del mod">
          <ac:chgData name="Gerda Zonruiter" userId="1ef07c3d-a01a-4369-b1de-4a7f1cfae2c5" providerId="ADAL" clId="{E8AE2940-84AF-4767-80CE-C53325FDA546}" dt="2020-11-28T14:22:27.361" v="35050"/>
          <ac:spMkLst>
            <pc:docMk/>
            <pc:sldMk cId="2603795361" sldId="642"/>
            <ac:spMk id="12" creationId="{8A8A4E29-DE8A-4E19-AA07-B2F60C351428}"/>
          </ac:spMkLst>
        </pc:spChg>
        <pc:spChg chg="add mod">
          <ac:chgData name="Gerda Zonruiter" userId="1ef07c3d-a01a-4369-b1de-4a7f1cfae2c5" providerId="ADAL" clId="{E8AE2940-84AF-4767-80CE-C53325FDA546}" dt="2020-11-29T16:02:24.222" v="40471" actId="1076"/>
          <ac:spMkLst>
            <pc:docMk/>
            <pc:sldMk cId="2603795361" sldId="642"/>
            <ac:spMk id="13" creationId="{F8011E98-B42C-4439-9D65-854B14BA1C00}"/>
          </ac:spMkLst>
        </pc:spChg>
        <pc:spChg chg="add mod">
          <ac:chgData name="Gerda Zonruiter" userId="1ef07c3d-a01a-4369-b1de-4a7f1cfae2c5" providerId="ADAL" clId="{E8AE2940-84AF-4767-80CE-C53325FDA546}" dt="2020-11-28T15:23:22.066" v="36910" actId="20577"/>
          <ac:spMkLst>
            <pc:docMk/>
            <pc:sldMk cId="2603795361" sldId="642"/>
            <ac:spMk id="14" creationId="{9C46A4F9-C8BE-48C5-84ED-DCB0CDA82A74}"/>
          </ac:spMkLst>
        </pc:spChg>
        <pc:spChg chg="mod">
          <ac:chgData name="Gerda Zonruiter" userId="1ef07c3d-a01a-4369-b1de-4a7f1cfae2c5" providerId="ADAL" clId="{E8AE2940-84AF-4767-80CE-C53325FDA546}" dt="2020-11-29T16:02:36.778" v="40473" actId="1076"/>
          <ac:spMkLst>
            <pc:docMk/>
            <pc:sldMk cId="2603795361" sldId="642"/>
            <ac:spMk id="15" creationId="{08A76896-7991-4555-8998-6DFAC70AB9DA}"/>
          </ac:spMkLst>
        </pc:spChg>
        <pc:spChg chg="add mod">
          <ac:chgData name="Gerda Zonruiter" userId="1ef07c3d-a01a-4369-b1de-4a7f1cfae2c5" providerId="ADAL" clId="{E8AE2940-84AF-4767-80CE-C53325FDA546}" dt="2020-11-29T16:02:56.356" v="40478" actId="1076"/>
          <ac:spMkLst>
            <pc:docMk/>
            <pc:sldMk cId="2603795361" sldId="642"/>
            <ac:spMk id="16" creationId="{2F2EF20A-4C3D-4C10-B35E-695444456731}"/>
          </ac:spMkLst>
        </pc:spChg>
        <pc:spChg chg="mod">
          <ac:chgData name="Gerda Zonruiter" userId="1ef07c3d-a01a-4369-b1de-4a7f1cfae2c5" providerId="ADAL" clId="{E8AE2940-84AF-4767-80CE-C53325FDA546}" dt="2020-11-29T16:02:39.249" v="40474" actId="1076"/>
          <ac:spMkLst>
            <pc:docMk/>
            <pc:sldMk cId="2603795361" sldId="642"/>
            <ac:spMk id="19" creationId="{8A6A4213-3ACA-4D3B-B1FB-19F1B51594E5}"/>
          </ac:spMkLst>
        </pc:spChg>
        <pc:spChg chg="mod">
          <ac:chgData name="Gerda Zonruiter" userId="1ef07c3d-a01a-4369-b1de-4a7f1cfae2c5" providerId="ADAL" clId="{E8AE2940-84AF-4767-80CE-C53325FDA546}" dt="2020-11-29T16:02:52.012" v="40477" actId="1076"/>
          <ac:spMkLst>
            <pc:docMk/>
            <pc:sldMk cId="2603795361" sldId="642"/>
            <ac:spMk id="20" creationId="{81C8543B-1C09-47BE-8DF7-E79FC0FDBA40}"/>
          </ac:spMkLst>
        </pc:spChg>
        <pc:graphicFrameChg chg="add del mod">
          <ac:chgData name="Gerda Zonruiter" userId="1ef07c3d-a01a-4369-b1de-4a7f1cfae2c5" providerId="ADAL" clId="{E8AE2940-84AF-4767-80CE-C53325FDA546}" dt="2020-11-28T14:21:48.663" v="35039"/>
          <ac:graphicFrameMkLst>
            <pc:docMk/>
            <pc:sldMk cId="2603795361" sldId="642"/>
            <ac:graphicFrameMk id="3" creationId="{E360E13D-0AB2-43CA-8C86-AD235FE7D28F}"/>
          </ac:graphicFrameMkLst>
        </pc:graphicFrameChg>
        <pc:graphicFrameChg chg="add del mod">
          <ac:chgData name="Gerda Zonruiter" userId="1ef07c3d-a01a-4369-b1de-4a7f1cfae2c5" providerId="ADAL" clId="{E8AE2940-84AF-4767-80CE-C53325FDA546}" dt="2020-11-28T14:22:01.175" v="35043"/>
          <ac:graphicFrameMkLst>
            <pc:docMk/>
            <pc:sldMk cId="2603795361" sldId="642"/>
            <ac:graphicFrameMk id="7" creationId="{85DAD7E3-61F8-4447-A4C4-0B19BD059E5A}"/>
          </ac:graphicFrameMkLst>
        </pc:graphicFrameChg>
        <pc:graphicFrameChg chg="add del mod">
          <ac:chgData name="Gerda Zonruiter" userId="1ef07c3d-a01a-4369-b1de-4a7f1cfae2c5" providerId="ADAL" clId="{E8AE2940-84AF-4767-80CE-C53325FDA546}" dt="2020-11-28T14:22:17.161" v="35045"/>
          <ac:graphicFrameMkLst>
            <pc:docMk/>
            <pc:sldMk cId="2603795361" sldId="642"/>
            <ac:graphicFrameMk id="9" creationId="{3C8EDEEB-716D-4A3A-A1CE-BEEAABA1EDC7}"/>
          </ac:graphicFrameMkLst>
        </pc:graphicFrameChg>
        <pc:graphicFrameChg chg="add del mod">
          <ac:chgData name="Gerda Zonruiter" userId="1ef07c3d-a01a-4369-b1de-4a7f1cfae2c5" providerId="ADAL" clId="{E8AE2940-84AF-4767-80CE-C53325FDA546}" dt="2020-11-28T14:22:27.361" v="35050"/>
          <ac:graphicFrameMkLst>
            <pc:docMk/>
            <pc:sldMk cId="2603795361" sldId="642"/>
            <ac:graphicFrameMk id="11" creationId="{3A32A1BF-BD7F-4446-A810-F13EC71202CC}"/>
          </ac:graphicFrameMkLst>
        </pc:graphicFrameChg>
        <pc:graphicFrameChg chg="add mod modGraphic">
          <ac:chgData name="Gerda Zonruiter" userId="1ef07c3d-a01a-4369-b1de-4a7f1cfae2c5" providerId="ADAL" clId="{E8AE2940-84AF-4767-80CE-C53325FDA546}" dt="2020-11-29T16:02:44.667" v="40476" actId="14100"/>
          <ac:graphicFrameMkLst>
            <pc:docMk/>
            <pc:sldMk cId="2603795361" sldId="642"/>
            <ac:graphicFrameMk id="17" creationId="{651AAD64-6543-4F7F-916E-6F0B0C1DF073}"/>
          </ac:graphicFrameMkLst>
        </pc:graphicFrameChg>
        <pc:picChg chg="del">
          <ac:chgData name="Gerda Zonruiter" userId="1ef07c3d-a01a-4369-b1de-4a7f1cfae2c5" providerId="ADAL" clId="{E8AE2940-84AF-4767-80CE-C53325FDA546}" dt="2020-11-28T14:21:32.346" v="35037" actId="478"/>
          <ac:picMkLst>
            <pc:docMk/>
            <pc:sldMk cId="2603795361" sldId="642"/>
            <ac:picMk id="5" creationId="{CD12D641-195F-4134-A2FD-CFB6C133BB5F}"/>
          </ac:picMkLst>
        </pc:picChg>
      </pc:sldChg>
      <pc:sldChg chg="modSp add mod modNotesTx">
        <pc:chgData name="Gerda Zonruiter" userId="1ef07c3d-a01a-4369-b1de-4a7f1cfae2c5" providerId="ADAL" clId="{E8AE2940-84AF-4767-80CE-C53325FDA546}" dt="2020-11-28T14:55:48.632" v="36282" actId="20577"/>
        <pc:sldMkLst>
          <pc:docMk/>
          <pc:sldMk cId="2434692823" sldId="643"/>
        </pc:sldMkLst>
        <pc:spChg chg="mod">
          <ac:chgData name="Gerda Zonruiter" userId="1ef07c3d-a01a-4369-b1de-4a7f1cfae2c5" providerId="ADAL" clId="{E8AE2940-84AF-4767-80CE-C53325FDA546}" dt="2020-11-28T14:55:48.632" v="36282" actId="20577"/>
          <ac:spMkLst>
            <pc:docMk/>
            <pc:sldMk cId="2434692823" sldId="643"/>
            <ac:spMk id="7" creationId="{CB39AAD9-A852-4167-9E8E-B3257BA3534E}"/>
          </ac:spMkLst>
        </pc:spChg>
        <pc:spChg chg="mod">
          <ac:chgData name="Gerda Zonruiter" userId="1ef07c3d-a01a-4369-b1de-4a7f1cfae2c5" providerId="ADAL" clId="{E8AE2940-84AF-4767-80CE-C53325FDA546}" dt="2020-11-28T14:52:29.060" v="36212" actId="20577"/>
          <ac:spMkLst>
            <pc:docMk/>
            <pc:sldMk cId="2434692823" sldId="643"/>
            <ac:spMk id="11" creationId="{28CF2A1E-0949-4381-BA75-F2DDC42785E7}"/>
          </ac:spMkLst>
        </pc:spChg>
        <pc:graphicFrameChg chg="modGraphic">
          <ac:chgData name="Gerda Zonruiter" userId="1ef07c3d-a01a-4369-b1de-4a7f1cfae2c5" providerId="ADAL" clId="{E8AE2940-84AF-4767-80CE-C53325FDA546}" dt="2020-11-28T14:47:08.355" v="35751" actId="207"/>
          <ac:graphicFrameMkLst>
            <pc:docMk/>
            <pc:sldMk cId="2434692823" sldId="643"/>
            <ac:graphicFrameMk id="9" creationId="{A22E221B-935C-4CC6-8868-095E7F0E88D0}"/>
          </ac:graphicFrameMkLst>
        </pc:graphicFrameChg>
      </pc:sldChg>
      <pc:sldChg chg="addSp delSp modSp add mod ord">
        <pc:chgData name="Gerda Zonruiter" userId="1ef07c3d-a01a-4369-b1de-4a7f1cfae2c5" providerId="ADAL" clId="{E8AE2940-84AF-4767-80CE-C53325FDA546}" dt="2020-11-28T15:26:07.852" v="36912"/>
        <pc:sldMkLst>
          <pc:docMk/>
          <pc:sldMk cId="4237496127" sldId="644"/>
        </pc:sldMkLst>
        <pc:spChg chg="del">
          <ac:chgData name="Gerda Zonruiter" userId="1ef07c3d-a01a-4369-b1de-4a7f1cfae2c5" providerId="ADAL" clId="{E8AE2940-84AF-4767-80CE-C53325FDA546}" dt="2020-11-28T14:58:00.648" v="36568" actId="478"/>
          <ac:spMkLst>
            <pc:docMk/>
            <pc:sldMk cId="4237496127" sldId="644"/>
            <ac:spMk id="20" creationId="{61D19E2E-E4DA-416C-950B-AA45A1D41B90}"/>
          </ac:spMkLst>
        </pc:spChg>
        <pc:spChg chg="del">
          <ac:chgData name="Gerda Zonruiter" userId="1ef07c3d-a01a-4369-b1de-4a7f1cfae2c5" providerId="ADAL" clId="{E8AE2940-84AF-4767-80CE-C53325FDA546}" dt="2020-11-28T14:57:58.376" v="36567" actId="478"/>
          <ac:spMkLst>
            <pc:docMk/>
            <pc:sldMk cId="4237496127" sldId="644"/>
            <ac:spMk id="21" creationId="{48E32BEB-4D05-4239-BB35-EAFBB907C758}"/>
          </ac:spMkLst>
        </pc:spChg>
        <pc:spChg chg="del">
          <ac:chgData name="Gerda Zonruiter" userId="1ef07c3d-a01a-4369-b1de-4a7f1cfae2c5" providerId="ADAL" clId="{E8AE2940-84AF-4767-80CE-C53325FDA546}" dt="2020-11-28T14:57:55.297" v="36566" actId="478"/>
          <ac:spMkLst>
            <pc:docMk/>
            <pc:sldMk cId="4237496127" sldId="644"/>
            <ac:spMk id="22" creationId="{16ED3321-6051-4DE3-8329-2C20C0D7F809}"/>
          </ac:spMkLst>
        </pc:spChg>
        <pc:grpChg chg="del">
          <ac:chgData name="Gerda Zonruiter" userId="1ef07c3d-a01a-4369-b1de-4a7f1cfae2c5" providerId="ADAL" clId="{E8AE2940-84AF-4767-80CE-C53325FDA546}" dt="2020-11-28T14:57:51.896" v="36565" actId="478"/>
          <ac:grpSpMkLst>
            <pc:docMk/>
            <pc:sldMk cId="4237496127" sldId="644"/>
            <ac:grpSpMk id="18" creationId="{FDF90A8D-7AF4-402A-AA93-688E9B5D2A82}"/>
          </ac:grpSpMkLst>
        </pc:grpChg>
        <pc:graphicFrameChg chg="add mod modGraphic">
          <ac:chgData name="Gerda Zonruiter" userId="1ef07c3d-a01a-4369-b1de-4a7f1cfae2c5" providerId="ADAL" clId="{E8AE2940-84AF-4767-80CE-C53325FDA546}" dt="2020-11-28T14:59:15.197" v="36580" actId="20577"/>
          <ac:graphicFrameMkLst>
            <pc:docMk/>
            <pc:sldMk cId="4237496127" sldId="644"/>
            <ac:graphicFrameMk id="2" creationId="{F1B43BA0-F2F6-4516-9C92-C46BC3FD7B89}"/>
          </ac:graphicFrameMkLst>
        </pc:graphicFrameChg>
      </pc:sldChg>
      <pc:sldChg chg="addSp delSp modSp add mod ord modAnim">
        <pc:chgData name="Gerda Zonruiter" userId="1ef07c3d-a01a-4369-b1de-4a7f1cfae2c5" providerId="ADAL" clId="{E8AE2940-84AF-4767-80CE-C53325FDA546}" dt="2020-11-29T16:11:30.003" v="40578" actId="1076"/>
        <pc:sldMkLst>
          <pc:docMk/>
          <pc:sldMk cId="386200799" sldId="645"/>
        </pc:sldMkLst>
        <pc:spChg chg="add mod">
          <ac:chgData name="Gerda Zonruiter" userId="1ef07c3d-a01a-4369-b1de-4a7f1cfae2c5" providerId="ADAL" clId="{E8AE2940-84AF-4767-80CE-C53325FDA546}" dt="2020-11-29T15:24:00.525" v="38919" actId="20577"/>
          <ac:spMkLst>
            <pc:docMk/>
            <pc:sldMk cId="386200799" sldId="645"/>
            <ac:spMk id="2" creationId="{52E57D4F-DE5C-45B2-B5C5-32FCD4067A39}"/>
          </ac:spMkLst>
        </pc:spChg>
        <pc:spChg chg="add del mod">
          <ac:chgData name="Gerda Zonruiter" userId="1ef07c3d-a01a-4369-b1de-4a7f1cfae2c5" providerId="ADAL" clId="{E8AE2940-84AF-4767-80CE-C53325FDA546}" dt="2020-11-28T15:04:46.369" v="36707" actId="478"/>
          <ac:spMkLst>
            <pc:docMk/>
            <pc:sldMk cId="386200799" sldId="645"/>
            <ac:spMk id="3" creationId="{DB79836D-B07A-4FA8-A9DF-CFAE5B76D4AC}"/>
          </ac:spMkLst>
        </pc:spChg>
        <pc:spChg chg="add del mod">
          <ac:chgData name="Gerda Zonruiter" userId="1ef07c3d-a01a-4369-b1de-4a7f1cfae2c5" providerId="ADAL" clId="{E8AE2940-84AF-4767-80CE-C53325FDA546}" dt="2020-11-28T15:05:28.059" v="36713"/>
          <ac:spMkLst>
            <pc:docMk/>
            <pc:sldMk cId="386200799" sldId="645"/>
            <ac:spMk id="5" creationId="{E8F5176D-B0D1-45C9-927B-55D28A239669}"/>
          </ac:spMkLst>
        </pc:spChg>
        <pc:spChg chg="add mod">
          <ac:chgData name="Gerda Zonruiter" userId="1ef07c3d-a01a-4369-b1de-4a7f1cfae2c5" providerId="ADAL" clId="{E8AE2940-84AF-4767-80CE-C53325FDA546}" dt="2020-11-29T15:33:16.883" v="39712" actId="6549"/>
          <ac:spMkLst>
            <pc:docMk/>
            <pc:sldMk cId="386200799" sldId="645"/>
            <ac:spMk id="8" creationId="{23AAF46C-53D7-47E9-87CE-603CE2510072}"/>
          </ac:spMkLst>
        </pc:spChg>
        <pc:spChg chg="add mod">
          <ac:chgData name="Gerda Zonruiter" userId="1ef07c3d-a01a-4369-b1de-4a7f1cfae2c5" providerId="ADAL" clId="{E8AE2940-84AF-4767-80CE-C53325FDA546}" dt="2020-11-29T15:31:50.602" v="39606" actId="6549"/>
          <ac:spMkLst>
            <pc:docMk/>
            <pc:sldMk cId="386200799" sldId="645"/>
            <ac:spMk id="9" creationId="{13532561-BB14-45DC-869A-1D827C82E954}"/>
          </ac:spMkLst>
        </pc:spChg>
        <pc:spChg chg="add mod">
          <ac:chgData name="Gerda Zonruiter" userId="1ef07c3d-a01a-4369-b1de-4a7f1cfae2c5" providerId="ADAL" clId="{E8AE2940-84AF-4767-80CE-C53325FDA546}" dt="2020-11-29T15:26:19.170" v="39128" actId="1076"/>
          <ac:spMkLst>
            <pc:docMk/>
            <pc:sldMk cId="386200799" sldId="645"/>
            <ac:spMk id="10" creationId="{E91BA51E-F64E-4125-BAE4-1B4EFC953273}"/>
          </ac:spMkLst>
        </pc:spChg>
        <pc:spChg chg="mod">
          <ac:chgData name="Gerda Zonruiter" userId="1ef07c3d-a01a-4369-b1de-4a7f1cfae2c5" providerId="ADAL" clId="{E8AE2940-84AF-4767-80CE-C53325FDA546}" dt="2020-11-28T15:04:38.024" v="36704" actId="20577"/>
          <ac:spMkLst>
            <pc:docMk/>
            <pc:sldMk cId="386200799" sldId="645"/>
            <ac:spMk id="11" creationId="{8A2CFC04-C6B2-497C-A6D2-E9B87B6F7DA6}"/>
          </ac:spMkLst>
        </pc:spChg>
        <pc:spChg chg="del">
          <ac:chgData name="Gerda Zonruiter" userId="1ef07c3d-a01a-4369-b1de-4a7f1cfae2c5" providerId="ADAL" clId="{E8AE2940-84AF-4767-80CE-C53325FDA546}" dt="2020-11-28T15:04:41.651" v="36705" actId="478"/>
          <ac:spMkLst>
            <pc:docMk/>
            <pc:sldMk cId="386200799" sldId="645"/>
            <ac:spMk id="12" creationId="{4C2A9862-0C0F-4F95-A692-9A311530DD6F}"/>
          </ac:spMkLst>
        </pc:spChg>
        <pc:spChg chg="add mod">
          <ac:chgData name="Gerda Zonruiter" userId="1ef07c3d-a01a-4369-b1de-4a7f1cfae2c5" providerId="ADAL" clId="{E8AE2940-84AF-4767-80CE-C53325FDA546}" dt="2020-11-29T15:26:54.935" v="39184" actId="1076"/>
          <ac:spMkLst>
            <pc:docMk/>
            <pc:sldMk cId="386200799" sldId="645"/>
            <ac:spMk id="12" creationId="{DCF27269-706E-42A8-9116-8575B92401B1}"/>
          </ac:spMkLst>
        </pc:spChg>
        <pc:spChg chg="add mod">
          <ac:chgData name="Gerda Zonruiter" userId="1ef07c3d-a01a-4369-b1de-4a7f1cfae2c5" providerId="ADAL" clId="{E8AE2940-84AF-4767-80CE-C53325FDA546}" dt="2020-11-28T15:10:12.901" v="36845" actId="6549"/>
          <ac:spMkLst>
            <pc:docMk/>
            <pc:sldMk cId="386200799" sldId="645"/>
            <ac:spMk id="13" creationId="{93ADCA4C-E36E-48A6-839F-A35436F99368}"/>
          </ac:spMkLst>
        </pc:spChg>
        <pc:spChg chg="add mod">
          <ac:chgData name="Gerda Zonruiter" userId="1ef07c3d-a01a-4369-b1de-4a7f1cfae2c5" providerId="ADAL" clId="{E8AE2940-84AF-4767-80CE-C53325FDA546}" dt="2020-11-29T15:29:15.556" v="39436" actId="20577"/>
          <ac:spMkLst>
            <pc:docMk/>
            <pc:sldMk cId="386200799" sldId="645"/>
            <ac:spMk id="14" creationId="{516A2B33-89B4-48A0-A696-F556414A0436}"/>
          </ac:spMkLst>
        </pc:spChg>
        <pc:spChg chg="add mod">
          <ac:chgData name="Gerda Zonruiter" userId="1ef07c3d-a01a-4369-b1de-4a7f1cfae2c5" providerId="ADAL" clId="{E8AE2940-84AF-4767-80CE-C53325FDA546}" dt="2020-11-29T16:11:30.003" v="40578" actId="1076"/>
          <ac:spMkLst>
            <pc:docMk/>
            <pc:sldMk cId="386200799" sldId="645"/>
            <ac:spMk id="15" creationId="{85A1C3C7-E0F2-4308-9B10-E47F6F988A16}"/>
          </ac:spMkLst>
        </pc:spChg>
        <pc:graphicFrameChg chg="add del mod">
          <ac:chgData name="Gerda Zonruiter" userId="1ef07c3d-a01a-4369-b1de-4a7f1cfae2c5" providerId="ADAL" clId="{E8AE2940-84AF-4767-80CE-C53325FDA546}" dt="2020-11-28T15:05:28.059" v="36713"/>
          <ac:graphicFrameMkLst>
            <pc:docMk/>
            <pc:sldMk cId="386200799" sldId="645"/>
            <ac:graphicFrameMk id="4" creationId="{A9BF02FB-F22F-48B6-909C-521FE4F927DD}"/>
          </ac:graphicFrameMkLst>
        </pc:graphicFrameChg>
        <pc:graphicFrameChg chg="add mod modGraphic">
          <ac:chgData name="Gerda Zonruiter" userId="1ef07c3d-a01a-4369-b1de-4a7f1cfae2c5" providerId="ADAL" clId="{E8AE2940-84AF-4767-80CE-C53325FDA546}" dt="2020-11-29T15:33:10.408" v="39702" actId="5793"/>
          <ac:graphicFrameMkLst>
            <pc:docMk/>
            <pc:sldMk cId="386200799" sldId="645"/>
            <ac:graphicFrameMk id="7" creationId="{A70B2021-FEE6-4360-9168-E516FBA6CE0C}"/>
          </ac:graphicFrameMkLst>
        </pc:graphicFrameChg>
        <pc:picChg chg="del">
          <ac:chgData name="Gerda Zonruiter" userId="1ef07c3d-a01a-4369-b1de-4a7f1cfae2c5" providerId="ADAL" clId="{E8AE2940-84AF-4767-80CE-C53325FDA546}" dt="2020-11-28T15:04:44.056" v="36706" actId="478"/>
          <ac:picMkLst>
            <pc:docMk/>
            <pc:sldMk cId="386200799" sldId="645"/>
            <ac:picMk id="9" creationId="{FD95331F-F3E2-43CC-827F-4799A7F8E07F}"/>
          </ac:picMkLst>
        </pc:picChg>
      </pc:sldChg>
      <pc:sldChg chg="del">
        <pc:chgData name="Gerda Zonruiter" userId="1ef07c3d-a01a-4369-b1de-4a7f1cfae2c5" providerId="ADAL" clId="{E8AE2940-84AF-4767-80CE-C53325FDA546}" dt="2020-11-28T15:03:49.304" v="36655"/>
        <pc:sldMkLst>
          <pc:docMk/>
          <pc:sldMk cId="782058549" sldId="645"/>
        </pc:sldMkLst>
      </pc:sldChg>
      <pc:sldChg chg="new del">
        <pc:chgData name="Gerda Zonruiter" userId="1ef07c3d-a01a-4369-b1de-4a7f1cfae2c5" providerId="ADAL" clId="{E8AE2940-84AF-4767-80CE-C53325FDA546}" dt="2020-11-28T15:03:17.071" v="36654" actId="2696"/>
        <pc:sldMkLst>
          <pc:docMk/>
          <pc:sldMk cId="3246763256" sldId="645"/>
        </pc:sldMkLst>
      </pc:sldChg>
      <pc:sldChg chg="add del">
        <pc:chgData name="Gerda Zonruiter" userId="1ef07c3d-a01a-4369-b1de-4a7f1cfae2c5" providerId="ADAL" clId="{E8AE2940-84AF-4767-80CE-C53325FDA546}" dt="2020-11-28T15:38:45.898" v="37070" actId="2696"/>
        <pc:sldMkLst>
          <pc:docMk/>
          <pc:sldMk cId="4004617513" sldId="646"/>
        </pc:sldMkLst>
      </pc:sldChg>
      <pc:sldChg chg="addSp delSp modSp mod delAnim modAnim">
        <pc:chgData name="Gerda Zonruiter" userId="1ef07c3d-a01a-4369-b1de-4a7f1cfae2c5" providerId="ADAL" clId="{E8AE2940-84AF-4767-80CE-C53325FDA546}" dt="2020-11-29T16:07:54.038" v="40489" actId="21"/>
        <pc:sldMkLst>
          <pc:docMk/>
          <pc:sldMk cId="2882191259" sldId="1537"/>
        </pc:sldMkLst>
        <pc:graphicFrameChg chg="mod">
          <ac:chgData name="Gerda Zonruiter" userId="1ef07c3d-a01a-4369-b1de-4a7f1cfae2c5" providerId="ADAL" clId="{E8AE2940-84AF-4767-80CE-C53325FDA546}" dt="2020-11-29T16:06:34.050" v="40485" actId="1076"/>
          <ac:graphicFrameMkLst>
            <pc:docMk/>
            <pc:sldMk cId="2882191259" sldId="1537"/>
            <ac:graphicFrameMk id="5" creationId="{DE87C5C8-954F-4708-A690-87870D252386}"/>
          </ac:graphicFrameMkLst>
        </pc:graphicFrameChg>
        <pc:picChg chg="add del mod">
          <ac:chgData name="Gerda Zonruiter" userId="1ef07c3d-a01a-4369-b1de-4a7f1cfae2c5" providerId="ADAL" clId="{E8AE2940-84AF-4767-80CE-C53325FDA546}" dt="2020-11-29T16:07:54.038" v="40489" actId="21"/>
          <ac:picMkLst>
            <pc:docMk/>
            <pc:sldMk cId="2882191259" sldId="1537"/>
            <ac:picMk id="3" creationId="{89124FAC-BE9C-4043-807B-FD763DFABFEE}"/>
          </ac:picMkLst>
        </pc:picChg>
      </pc:sldChg>
      <pc:sldChg chg="addSp modSp mod modAnim">
        <pc:chgData name="Gerda Zonruiter" userId="1ef07c3d-a01a-4369-b1de-4a7f1cfae2c5" providerId="ADAL" clId="{E8AE2940-84AF-4767-80CE-C53325FDA546}" dt="2020-11-29T16:10:55.486" v="40533" actId="1076"/>
        <pc:sldMkLst>
          <pc:docMk/>
          <pc:sldMk cId="3279915811" sldId="1539"/>
        </pc:sldMkLst>
        <pc:spChg chg="mod">
          <ac:chgData name="Gerda Zonruiter" userId="1ef07c3d-a01a-4369-b1de-4a7f1cfae2c5" providerId="ADAL" clId="{E8AE2940-84AF-4767-80CE-C53325FDA546}" dt="2020-11-29T15:18:28.101" v="38300" actId="6549"/>
          <ac:spMkLst>
            <pc:docMk/>
            <pc:sldMk cId="3279915811" sldId="1539"/>
            <ac:spMk id="6" creationId="{134A2B09-D237-4EF0-B4FB-FCEADFDD09EC}"/>
          </ac:spMkLst>
        </pc:spChg>
        <pc:spChg chg="add mod">
          <ac:chgData name="Gerda Zonruiter" userId="1ef07c3d-a01a-4369-b1de-4a7f1cfae2c5" providerId="ADAL" clId="{E8AE2940-84AF-4767-80CE-C53325FDA546}" dt="2020-11-29T15:19:10.700" v="38349" actId="1076"/>
          <ac:spMkLst>
            <pc:docMk/>
            <pc:sldMk cId="3279915811" sldId="1539"/>
            <ac:spMk id="12" creationId="{F787EDB8-ECAB-4E81-891D-707E68CCA3E8}"/>
          </ac:spMkLst>
        </pc:spChg>
        <pc:spChg chg="add mod">
          <ac:chgData name="Gerda Zonruiter" userId="1ef07c3d-a01a-4369-b1de-4a7f1cfae2c5" providerId="ADAL" clId="{E8AE2940-84AF-4767-80CE-C53325FDA546}" dt="2020-11-29T15:20:35.657" v="38514" actId="20577"/>
          <ac:spMkLst>
            <pc:docMk/>
            <pc:sldMk cId="3279915811" sldId="1539"/>
            <ac:spMk id="13" creationId="{12F32AD4-AA33-45A4-9691-A3BF8DACECBF}"/>
          </ac:spMkLst>
        </pc:spChg>
        <pc:spChg chg="add mod">
          <ac:chgData name="Gerda Zonruiter" userId="1ef07c3d-a01a-4369-b1de-4a7f1cfae2c5" providerId="ADAL" clId="{E8AE2940-84AF-4767-80CE-C53325FDA546}" dt="2020-11-29T16:10:46.003" v="40531" actId="20577"/>
          <ac:spMkLst>
            <pc:docMk/>
            <pc:sldMk cId="3279915811" sldId="1539"/>
            <ac:spMk id="14" creationId="{40C38D77-E695-4611-8BD4-84F02954577F}"/>
          </ac:spMkLst>
        </pc:spChg>
        <pc:graphicFrameChg chg="mod modGraphic">
          <ac:chgData name="Gerda Zonruiter" userId="1ef07c3d-a01a-4369-b1de-4a7f1cfae2c5" providerId="ADAL" clId="{E8AE2940-84AF-4767-80CE-C53325FDA546}" dt="2020-11-29T16:10:50.401" v="40532" actId="14100"/>
          <ac:graphicFrameMkLst>
            <pc:docMk/>
            <pc:sldMk cId="3279915811" sldId="1539"/>
            <ac:graphicFrameMk id="2" creationId="{18E8A214-E80B-40FF-AF1B-6222E27E2FC2}"/>
          </ac:graphicFrameMkLst>
        </pc:graphicFrameChg>
        <pc:picChg chg="mod">
          <ac:chgData name="Gerda Zonruiter" userId="1ef07c3d-a01a-4369-b1de-4a7f1cfae2c5" providerId="ADAL" clId="{E8AE2940-84AF-4767-80CE-C53325FDA546}" dt="2020-11-29T16:10:55.486" v="40533" actId="1076"/>
          <ac:picMkLst>
            <pc:docMk/>
            <pc:sldMk cId="3279915811" sldId="1539"/>
            <ac:picMk id="9" creationId="{B473B703-2AA5-4F16-9590-2898DA5ED89A}"/>
          </ac:picMkLst>
        </pc:picChg>
      </pc:sldChg>
      <pc:sldChg chg="modSp">
        <pc:chgData name="Gerda Zonruiter" userId="1ef07c3d-a01a-4369-b1de-4a7f1cfae2c5" providerId="ADAL" clId="{E8AE2940-84AF-4767-80CE-C53325FDA546}" dt="2020-11-29T15:33:33.767" v="39713" actId="14100"/>
        <pc:sldMkLst>
          <pc:docMk/>
          <pc:sldMk cId="425198155" sldId="1542"/>
        </pc:sldMkLst>
        <pc:graphicFrameChg chg="mod">
          <ac:chgData name="Gerda Zonruiter" userId="1ef07c3d-a01a-4369-b1de-4a7f1cfae2c5" providerId="ADAL" clId="{E8AE2940-84AF-4767-80CE-C53325FDA546}" dt="2020-11-29T15:33:33.767" v="39713" actId="14100"/>
          <ac:graphicFrameMkLst>
            <pc:docMk/>
            <pc:sldMk cId="425198155" sldId="1542"/>
            <ac:graphicFrameMk id="5" creationId="{E9F5DB4C-A031-4C56-8A44-4EE08A8EA3B9}"/>
          </ac:graphicFrameMkLst>
        </pc:graphicFrameChg>
      </pc:sldChg>
      <pc:sldMasterChg chg="add del addSldLayout delSldLayout">
        <pc:chgData name="Gerda Zonruiter" userId="1ef07c3d-a01a-4369-b1de-4a7f1cfae2c5" providerId="ADAL" clId="{E8AE2940-84AF-4767-80CE-C53325FDA546}" dt="2020-11-27T14:25:23.708" v="3194" actId="2696"/>
        <pc:sldMasterMkLst>
          <pc:docMk/>
          <pc:sldMasterMk cId="1416073398" sldId="2147483648"/>
        </pc:sldMasterMkLst>
        <pc:sldLayoutChg chg="add del">
          <pc:chgData name="Gerda Zonruiter" userId="1ef07c3d-a01a-4369-b1de-4a7f1cfae2c5" providerId="ADAL" clId="{E8AE2940-84AF-4767-80CE-C53325FDA546}" dt="2020-11-27T14:25:23.708" v="3194" actId="2696"/>
          <pc:sldLayoutMkLst>
            <pc:docMk/>
            <pc:sldMasterMk cId="1416073398" sldId="2147483648"/>
            <pc:sldLayoutMk cId="1666981138" sldId="2147483650"/>
          </pc:sldLayoutMkLst>
        </pc:sldLayoutChg>
        <pc:sldLayoutChg chg="add del">
          <pc:chgData name="Gerda Zonruiter" userId="1ef07c3d-a01a-4369-b1de-4a7f1cfae2c5" providerId="ADAL" clId="{E8AE2940-84AF-4767-80CE-C53325FDA546}" dt="2020-11-27T14:25:23.708" v="3194" actId="2696"/>
          <pc:sldLayoutMkLst>
            <pc:docMk/>
            <pc:sldMasterMk cId="1416073398" sldId="2147483648"/>
            <pc:sldLayoutMk cId="1338741615" sldId="2147483652"/>
          </pc:sldLayoutMkLst>
        </pc:sldLayoutChg>
      </pc:sldMasterChg>
      <pc:sldMasterChg chg="add del addSldLayout delSldLayout">
        <pc:chgData name="Gerda Zonruiter" userId="1ef07c3d-a01a-4369-b1de-4a7f1cfae2c5" providerId="ADAL" clId="{E8AE2940-84AF-4767-80CE-C53325FDA546}" dt="2020-11-27T16:33:23.431" v="7910" actId="2696"/>
        <pc:sldMasterMkLst>
          <pc:docMk/>
          <pc:sldMasterMk cId="2277498373" sldId="2147483660"/>
        </pc:sldMasterMkLst>
        <pc:sldLayoutChg chg="add del">
          <pc:chgData name="Gerda Zonruiter" userId="1ef07c3d-a01a-4369-b1de-4a7f1cfae2c5" providerId="ADAL" clId="{E8AE2940-84AF-4767-80CE-C53325FDA546}" dt="2020-11-27T16:33:23.431" v="7910" actId="2696"/>
          <pc:sldLayoutMkLst>
            <pc:docMk/>
            <pc:sldMasterMk cId="2277498373" sldId="2147483660"/>
            <pc:sldLayoutMk cId="240794871" sldId="2147483680"/>
          </pc:sldLayoutMkLst>
        </pc:sldLayoutChg>
      </pc:sldMasterChg>
      <pc:sldMasterChg chg="del delSldLayout">
        <pc:chgData name="Gerda Zonruiter" userId="1ef07c3d-a01a-4369-b1de-4a7f1cfae2c5" providerId="ADAL" clId="{E8AE2940-84AF-4767-80CE-C53325FDA546}" dt="2020-11-27T15:24:05.598" v="5754" actId="2696"/>
        <pc:sldMasterMkLst>
          <pc:docMk/>
          <pc:sldMasterMk cId="3496410439" sldId="2147483752"/>
        </pc:sldMasterMkLst>
        <pc:sldLayoutChg chg="del">
          <pc:chgData name="Gerda Zonruiter" userId="1ef07c3d-a01a-4369-b1de-4a7f1cfae2c5" providerId="ADAL" clId="{E8AE2940-84AF-4767-80CE-C53325FDA546}" dt="2020-11-27T15:24:05.598" v="5754" actId="2696"/>
          <pc:sldLayoutMkLst>
            <pc:docMk/>
            <pc:sldMasterMk cId="3496410439" sldId="2147483752"/>
            <pc:sldLayoutMk cId="2610459180" sldId="2147483753"/>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3200027009" sldId="2147483754"/>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1560690981" sldId="2147483755"/>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137531511" sldId="2147483756"/>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602688982" sldId="2147483757"/>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213176596" sldId="2147483758"/>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376260682" sldId="2147483759"/>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1241589549" sldId="2147483760"/>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427995548" sldId="2147483761"/>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3069228567" sldId="2147483762"/>
          </pc:sldLayoutMkLst>
        </pc:sldLayoutChg>
        <pc:sldLayoutChg chg="del">
          <pc:chgData name="Gerda Zonruiter" userId="1ef07c3d-a01a-4369-b1de-4a7f1cfae2c5" providerId="ADAL" clId="{E8AE2940-84AF-4767-80CE-C53325FDA546}" dt="2020-11-27T15:24:05.598" v="5754" actId="2696"/>
          <pc:sldLayoutMkLst>
            <pc:docMk/>
            <pc:sldMasterMk cId="3496410439" sldId="2147483752"/>
            <pc:sldLayoutMk cId="3371251918" sldId="2147483763"/>
          </pc:sldLayoutMkLst>
        </pc:sldLayoutChg>
      </pc:sldMasterChg>
      <pc:sldMasterChg chg="add del addSldLayout delSldLayout">
        <pc:chgData name="Gerda Zonruiter" userId="1ef07c3d-a01a-4369-b1de-4a7f1cfae2c5" providerId="ADAL" clId="{E8AE2940-84AF-4767-80CE-C53325FDA546}" dt="2020-11-28T04:58:57.387" v="26864" actId="27028"/>
        <pc:sldMasterMkLst>
          <pc:docMk/>
          <pc:sldMasterMk cId="0" sldId="2147483840"/>
        </pc:sldMasterMkLst>
        <pc:sldLayoutChg chg="add del">
          <pc:chgData name="Gerda Zonruiter" userId="1ef07c3d-a01a-4369-b1de-4a7f1cfae2c5" providerId="ADAL" clId="{E8AE2940-84AF-4767-80CE-C53325FDA546}" dt="2020-11-27T15:25:29.154" v="5763" actId="27028"/>
          <pc:sldLayoutMkLst>
            <pc:docMk/>
            <pc:sldMasterMk cId="0" sldId="2147483840"/>
            <pc:sldLayoutMk cId="0" sldId="2147483842"/>
          </pc:sldLayoutMkLst>
        </pc:sldLayoutChg>
        <pc:sldLayoutChg chg="add">
          <pc:chgData name="Gerda Zonruiter" userId="1ef07c3d-a01a-4369-b1de-4a7f1cfae2c5" providerId="ADAL" clId="{E8AE2940-84AF-4767-80CE-C53325FDA546}" dt="2020-11-28T03:23:00.023" v="24963" actId="27028"/>
          <pc:sldLayoutMkLst>
            <pc:docMk/>
            <pc:sldMasterMk cId="0" sldId="2147483840"/>
            <pc:sldLayoutMk cId="0" sldId="2147483845"/>
          </pc:sldLayoutMkLst>
        </pc:sldLayoutChg>
        <pc:sldLayoutChg chg="add">
          <pc:chgData name="Gerda Zonruiter" userId="1ef07c3d-a01a-4369-b1de-4a7f1cfae2c5" providerId="ADAL" clId="{E8AE2940-84AF-4767-80CE-C53325FDA546}" dt="2020-11-28T04:58:57.387" v="26864" actId="27028"/>
          <pc:sldLayoutMkLst>
            <pc:docMk/>
            <pc:sldMasterMk cId="0" sldId="2147483840"/>
            <pc:sldLayoutMk cId="0" sldId="2147483847"/>
          </pc:sldLayoutMkLst>
        </pc:sldLayoutChg>
      </pc:sldMasterChg>
      <pc:sldMasterChg chg="add del addSldLayout delSldLayout">
        <pc:chgData name="Gerda Zonruiter" userId="1ef07c3d-a01a-4369-b1de-4a7f1cfae2c5" providerId="ADAL" clId="{E8AE2940-84AF-4767-80CE-C53325FDA546}" dt="2020-11-28T05:15:20.253" v="27539" actId="2696"/>
        <pc:sldMasterMkLst>
          <pc:docMk/>
          <pc:sldMasterMk cId="627856832" sldId="2147483852"/>
        </pc:sldMasterMkLst>
        <pc:sldLayoutChg chg="add del">
          <pc:chgData name="Gerda Zonruiter" userId="1ef07c3d-a01a-4369-b1de-4a7f1cfae2c5" providerId="ADAL" clId="{E8AE2940-84AF-4767-80CE-C53325FDA546}" dt="2020-11-28T05:15:20.253" v="27539" actId="2696"/>
          <pc:sldLayoutMkLst>
            <pc:docMk/>
            <pc:sldMasterMk cId="627856832" sldId="2147483852"/>
            <pc:sldLayoutMk cId="429845632" sldId="2147483859"/>
          </pc:sldLayoutMkLst>
        </pc:sldLayoutChg>
      </pc:sldMasterChg>
      <pc:sldMasterChg chg="modSldLayout">
        <pc:chgData name="Gerda Zonruiter" userId="1ef07c3d-a01a-4369-b1de-4a7f1cfae2c5" providerId="ADAL" clId="{E8AE2940-84AF-4767-80CE-C53325FDA546}" dt="2020-11-27T14:59:59.541" v="4220" actId="27028"/>
        <pc:sldMasterMkLst>
          <pc:docMk/>
          <pc:sldMasterMk cId="1757456832" sldId="2147483872"/>
        </pc:sldMasterMkLst>
        <pc:sldLayoutChg chg="replId">
          <pc:chgData name="Gerda Zonruiter" userId="1ef07c3d-a01a-4369-b1de-4a7f1cfae2c5" providerId="ADAL" clId="{E8AE2940-84AF-4767-80CE-C53325FDA546}" dt="2020-11-27T14:59:59.541" v="4220" actId="27028"/>
          <pc:sldLayoutMkLst>
            <pc:docMk/>
            <pc:sldMasterMk cId="1757456832" sldId="2147483872"/>
            <pc:sldLayoutMk cId="4013587816" sldId="2147483884"/>
          </pc:sldLayoutMkLst>
        </pc:sldLayoutChg>
      </pc:sldMasterChg>
      <pc:sldMasterChg chg="add addSldLayout">
        <pc:chgData name="Gerda Zonruiter" userId="1ef07c3d-a01a-4369-b1de-4a7f1cfae2c5" providerId="ADAL" clId="{E8AE2940-84AF-4767-80CE-C53325FDA546}" dt="2020-11-28T07:09:40.721" v="32337" actId="27028"/>
        <pc:sldMasterMkLst>
          <pc:docMk/>
          <pc:sldMasterMk cId="671359181" sldId="2147483893"/>
        </pc:sldMasterMkLst>
        <pc:sldLayoutChg chg="add">
          <pc:chgData name="Gerda Zonruiter" userId="1ef07c3d-a01a-4369-b1de-4a7f1cfae2c5" providerId="ADAL" clId="{E8AE2940-84AF-4767-80CE-C53325FDA546}" dt="2020-11-28T07:09:40.721" v="32337" actId="27028"/>
          <pc:sldLayoutMkLst>
            <pc:docMk/>
            <pc:sldMasterMk cId="671359181" sldId="2147483893"/>
            <pc:sldLayoutMk cId="3011076366" sldId="2147483895"/>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04170767716534"/>
          <c:y val="5.156249682809444E-2"/>
          <c:w val="0.63229170767716536"/>
          <c:h val="0.94843750317190556"/>
        </c:manualLayout>
      </c:layout>
      <c:pieChart>
        <c:varyColors val="1"/>
        <c:ser>
          <c:idx val="0"/>
          <c:order val="0"/>
          <c:tx>
            <c:strRef>
              <c:f>Sheet1!$B$1</c:f>
              <c:strCache>
                <c:ptCount val="1"/>
                <c:pt idx="0">
                  <c:v>Sales</c:v>
                </c:pt>
              </c:strCache>
            </c:strRef>
          </c:tx>
          <c:dPt>
            <c:idx val="0"/>
            <c:bubble3D val="0"/>
            <c:spPr>
              <a:solidFill>
                <a:srgbClr val="3B3889"/>
              </a:solidFill>
              <a:ln w="19050">
                <a:solidFill>
                  <a:schemeClr val="lt1"/>
                </a:solidFill>
              </a:ln>
              <a:effectLst/>
            </c:spPr>
            <c:extLst>
              <c:ext xmlns:c16="http://schemas.microsoft.com/office/drawing/2014/chart" uri="{C3380CC4-5D6E-409C-BE32-E72D297353CC}">
                <c16:uniqueId val="{00000003-0A2A-4A32-9A32-CECAD9C78E10}"/>
              </c:ext>
            </c:extLst>
          </c:dPt>
          <c:dPt>
            <c:idx val="1"/>
            <c:bubble3D val="0"/>
            <c:spPr>
              <a:solidFill>
                <a:srgbClr val="B42D8E"/>
              </a:solidFill>
              <a:ln w="19050">
                <a:solidFill>
                  <a:schemeClr val="lt1"/>
                </a:solidFill>
              </a:ln>
              <a:effectLst/>
            </c:spPr>
            <c:extLst>
              <c:ext xmlns:c16="http://schemas.microsoft.com/office/drawing/2014/chart" uri="{C3380CC4-5D6E-409C-BE32-E72D297353CC}">
                <c16:uniqueId val="{00000002-0A2A-4A32-9A32-CECAD9C78E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0E-43ED-98FF-FF0B39CC4F9E}"/>
              </c:ext>
            </c:extLst>
          </c:dPt>
          <c:dPt>
            <c:idx val="3"/>
            <c:bubble3D val="0"/>
            <c:spPr>
              <a:solidFill>
                <a:srgbClr val="169B94"/>
              </a:solidFill>
              <a:ln w="19050">
                <a:solidFill>
                  <a:schemeClr val="lt1"/>
                </a:solidFill>
              </a:ln>
              <a:effectLst/>
            </c:spPr>
            <c:extLst>
              <c:ext xmlns:c16="http://schemas.microsoft.com/office/drawing/2014/chart" uri="{C3380CC4-5D6E-409C-BE32-E72D297353CC}">
                <c16:uniqueId val="{00000004-0A2A-4A32-9A32-CECAD9C78E10}"/>
              </c:ext>
            </c:extLst>
          </c:dPt>
          <c:cat>
            <c:strRef>
              <c:f>Sheet1!$A$2:$A$5</c:f>
              <c:strCache>
                <c:ptCount val="4"/>
                <c:pt idx="0">
                  <c:v>Plan</c:v>
                </c:pt>
                <c:pt idx="1">
                  <c:v>Do</c:v>
                </c:pt>
                <c:pt idx="2">
                  <c:v>Study</c:v>
                </c:pt>
                <c:pt idx="3">
                  <c:v>Act</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0-0A2A-4A32-9A32-CECAD9C78E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BA563-44C2-48BF-97B2-C429159DC33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0E742ED-A9BC-4A5C-AB96-F7E7F78D4137}">
      <dgm:prSet phldrT="[Text]"/>
      <dgm:spPr/>
      <dgm:t>
        <a:bodyPr/>
        <a:lstStyle/>
        <a:p>
          <a:pPr>
            <a:lnSpc>
              <a:spcPct val="100000"/>
            </a:lnSpc>
            <a:defRPr cap="all"/>
          </a:pPr>
          <a:r>
            <a:rPr lang="en-CA"/>
            <a:t>Utility</a:t>
          </a:r>
          <a:endParaRPr lang="en-US"/>
        </a:p>
      </dgm:t>
    </dgm:pt>
    <dgm:pt modelId="{B4528C43-F782-4E7A-A35B-BFA39AB8674D}" type="parTrans" cxnId="{88826C49-239C-4794-BC83-8998A3438D9E}">
      <dgm:prSet/>
      <dgm:spPr/>
      <dgm:t>
        <a:bodyPr/>
        <a:lstStyle/>
        <a:p>
          <a:endParaRPr lang="en-US"/>
        </a:p>
      </dgm:t>
    </dgm:pt>
    <dgm:pt modelId="{47849917-DFD0-4DF5-B70A-AB2855340542}" type="sibTrans" cxnId="{88826C49-239C-4794-BC83-8998A3438D9E}">
      <dgm:prSet/>
      <dgm:spPr/>
      <dgm:t>
        <a:bodyPr/>
        <a:lstStyle/>
        <a:p>
          <a:endParaRPr lang="en-US"/>
        </a:p>
      </dgm:t>
    </dgm:pt>
    <dgm:pt modelId="{3415CC37-ACD3-4D4C-B1B8-38EE54B3C419}">
      <dgm:prSet phldrT="[Text]"/>
      <dgm:spPr/>
      <dgm:t>
        <a:bodyPr/>
        <a:lstStyle/>
        <a:p>
          <a:pPr>
            <a:lnSpc>
              <a:spcPct val="100000"/>
            </a:lnSpc>
            <a:defRPr cap="all"/>
          </a:pPr>
          <a:r>
            <a:rPr lang="en-CA"/>
            <a:t>Feasibility</a:t>
          </a:r>
          <a:endParaRPr lang="en-US"/>
        </a:p>
      </dgm:t>
    </dgm:pt>
    <dgm:pt modelId="{78D30014-4288-4079-B1AE-4E7401C4D2B8}" type="parTrans" cxnId="{EA83F343-6C43-490A-B13F-D8693D938E63}">
      <dgm:prSet/>
      <dgm:spPr/>
      <dgm:t>
        <a:bodyPr/>
        <a:lstStyle/>
        <a:p>
          <a:endParaRPr lang="en-US"/>
        </a:p>
      </dgm:t>
    </dgm:pt>
    <dgm:pt modelId="{3B908EBF-3131-48CE-810B-15E7827C368F}" type="sibTrans" cxnId="{EA83F343-6C43-490A-B13F-D8693D938E63}">
      <dgm:prSet/>
      <dgm:spPr/>
      <dgm:t>
        <a:bodyPr/>
        <a:lstStyle/>
        <a:p>
          <a:endParaRPr lang="en-US"/>
        </a:p>
      </dgm:t>
    </dgm:pt>
    <dgm:pt modelId="{D90EA379-A259-47CF-82F8-253B4CF7DB9A}">
      <dgm:prSet phldrT="[Text]"/>
      <dgm:spPr/>
      <dgm:t>
        <a:bodyPr/>
        <a:lstStyle/>
        <a:p>
          <a:pPr>
            <a:lnSpc>
              <a:spcPct val="100000"/>
            </a:lnSpc>
            <a:defRPr cap="all"/>
          </a:pPr>
          <a:r>
            <a:rPr lang="en-CA"/>
            <a:t>Propriety</a:t>
          </a:r>
          <a:endParaRPr lang="en-US"/>
        </a:p>
      </dgm:t>
    </dgm:pt>
    <dgm:pt modelId="{1A743722-883D-46FC-818C-CC2314CD152B}" type="parTrans" cxnId="{AFE4746D-DD9E-4B68-B4C0-AE69C8D3CE26}">
      <dgm:prSet/>
      <dgm:spPr/>
      <dgm:t>
        <a:bodyPr/>
        <a:lstStyle/>
        <a:p>
          <a:endParaRPr lang="en-US"/>
        </a:p>
      </dgm:t>
    </dgm:pt>
    <dgm:pt modelId="{FEFE6FFF-27B5-47F8-8DF7-EA66A9607C97}" type="sibTrans" cxnId="{AFE4746D-DD9E-4B68-B4C0-AE69C8D3CE26}">
      <dgm:prSet/>
      <dgm:spPr/>
      <dgm:t>
        <a:bodyPr/>
        <a:lstStyle/>
        <a:p>
          <a:endParaRPr lang="en-US"/>
        </a:p>
      </dgm:t>
    </dgm:pt>
    <dgm:pt modelId="{7CDE5DE8-D314-4F48-8679-69630BC195AC}">
      <dgm:prSet/>
      <dgm:spPr/>
      <dgm:t>
        <a:bodyPr/>
        <a:lstStyle/>
        <a:p>
          <a:pPr>
            <a:lnSpc>
              <a:spcPct val="100000"/>
            </a:lnSpc>
            <a:defRPr cap="all"/>
          </a:pPr>
          <a:r>
            <a:rPr lang="en-CA"/>
            <a:t>Accuracy</a:t>
          </a:r>
          <a:endParaRPr lang="en-US"/>
        </a:p>
      </dgm:t>
    </dgm:pt>
    <dgm:pt modelId="{C6EAD0E9-090A-45B6-A167-B193AA4DF9A2}" type="parTrans" cxnId="{034DCB9E-13E4-4004-8418-5FD2923399FE}">
      <dgm:prSet/>
      <dgm:spPr/>
      <dgm:t>
        <a:bodyPr/>
        <a:lstStyle/>
        <a:p>
          <a:endParaRPr lang="en-US"/>
        </a:p>
      </dgm:t>
    </dgm:pt>
    <dgm:pt modelId="{30B920AA-2C28-422A-A582-722CAA2E3BCF}" type="sibTrans" cxnId="{034DCB9E-13E4-4004-8418-5FD2923399FE}">
      <dgm:prSet/>
      <dgm:spPr/>
      <dgm:t>
        <a:bodyPr/>
        <a:lstStyle/>
        <a:p>
          <a:endParaRPr lang="en-US"/>
        </a:p>
      </dgm:t>
    </dgm:pt>
    <dgm:pt modelId="{59F8BF91-0AB0-46B1-8CB7-284DBB8B4E34}">
      <dgm:prSet/>
      <dgm:spPr/>
      <dgm:t>
        <a:bodyPr/>
        <a:lstStyle/>
        <a:p>
          <a:pPr>
            <a:lnSpc>
              <a:spcPct val="100000"/>
            </a:lnSpc>
            <a:defRPr cap="all"/>
          </a:pPr>
          <a:r>
            <a:rPr lang="en-CA"/>
            <a:t>Accountability</a:t>
          </a:r>
          <a:endParaRPr lang="en-US"/>
        </a:p>
      </dgm:t>
    </dgm:pt>
    <dgm:pt modelId="{662F1601-C0CE-4D0C-A330-AF2C8C9BEA1D}" type="parTrans" cxnId="{2B29D82E-A983-4C08-A683-B7FE2B59B9D5}">
      <dgm:prSet/>
      <dgm:spPr/>
      <dgm:t>
        <a:bodyPr/>
        <a:lstStyle/>
        <a:p>
          <a:endParaRPr lang="en-US"/>
        </a:p>
      </dgm:t>
    </dgm:pt>
    <dgm:pt modelId="{69A4EC3A-E08B-42A6-9B96-D9EE01E1A4A3}" type="sibTrans" cxnId="{2B29D82E-A983-4C08-A683-B7FE2B59B9D5}">
      <dgm:prSet/>
      <dgm:spPr/>
      <dgm:t>
        <a:bodyPr/>
        <a:lstStyle/>
        <a:p>
          <a:endParaRPr lang="en-US"/>
        </a:p>
      </dgm:t>
    </dgm:pt>
    <dgm:pt modelId="{6D80FB7A-EB0D-4062-BF1C-59CB9604F76B}" type="pres">
      <dgm:prSet presAssocID="{8EEBA563-44C2-48BF-97B2-C429159DC337}" presName="root" presStyleCnt="0">
        <dgm:presLayoutVars>
          <dgm:dir/>
          <dgm:resizeHandles val="exact"/>
        </dgm:presLayoutVars>
      </dgm:prSet>
      <dgm:spPr/>
    </dgm:pt>
    <dgm:pt modelId="{47B86DAC-B124-4F0B-80FD-A509F6579F10}" type="pres">
      <dgm:prSet presAssocID="{30E742ED-A9BC-4A5C-AB96-F7E7F78D4137}" presName="compNode" presStyleCnt="0"/>
      <dgm:spPr/>
    </dgm:pt>
    <dgm:pt modelId="{13863474-AEF7-4353-84E7-47BA056EA19B}" type="pres">
      <dgm:prSet presAssocID="{30E742ED-A9BC-4A5C-AB96-F7E7F78D4137}" presName="iconBgRect" presStyleLbl="bgShp" presStyleIdx="0" presStyleCnt="5"/>
      <dgm:spPr/>
    </dgm:pt>
    <dgm:pt modelId="{00715838-ECDA-4AA5-93AF-DD7BE17D5F3B}" type="pres">
      <dgm:prSet presAssocID="{30E742ED-A9BC-4A5C-AB96-F7E7F78D413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 Car"/>
        </a:ext>
      </dgm:extLst>
    </dgm:pt>
    <dgm:pt modelId="{EDDFCE6B-D989-4692-9B23-8A0D388E4FD2}" type="pres">
      <dgm:prSet presAssocID="{30E742ED-A9BC-4A5C-AB96-F7E7F78D4137}" presName="spaceRect" presStyleCnt="0"/>
      <dgm:spPr/>
    </dgm:pt>
    <dgm:pt modelId="{49F554E8-B131-4B2C-B4B3-86C9DC4560E4}" type="pres">
      <dgm:prSet presAssocID="{30E742ED-A9BC-4A5C-AB96-F7E7F78D4137}" presName="textRect" presStyleLbl="revTx" presStyleIdx="0" presStyleCnt="5">
        <dgm:presLayoutVars>
          <dgm:chMax val="1"/>
          <dgm:chPref val="1"/>
        </dgm:presLayoutVars>
      </dgm:prSet>
      <dgm:spPr/>
    </dgm:pt>
    <dgm:pt modelId="{10BECAA3-9BCF-4BA1-983E-2C1DD79F8B60}" type="pres">
      <dgm:prSet presAssocID="{47849917-DFD0-4DF5-B70A-AB2855340542}" presName="sibTrans" presStyleCnt="0"/>
      <dgm:spPr/>
    </dgm:pt>
    <dgm:pt modelId="{D9B9BD70-8A76-4900-913D-99B87548A500}" type="pres">
      <dgm:prSet presAssocID="{3415CC37-ACD3-4D4C-B1B8-38EE54B3C419}" presName="compNode" presStyleCnt="0"/>
      <dgm:spPr/>
    </dgm:pt>
    <dgm:pt modelId="{F0AF9795-16EE-499C-90C0-CF6C7B348C2D}" type="pres">
      <dgm:prSet presAssocID="{3415CC37-ACD3-4D4C-B1B8-38EE54B3C419}" presName="iconBgRect" presStyleLbl="bgShp" presStyleIdx="1" presStyleCnt="5"/>
      <dgm:spPr/>
    </dgm:pt>
    <dgm:pt modelId="{6DB124C2-1E7D-4298-A320-4ADCBA1A8D0C}" type="pres">
      <dgm:prSet presAssocID="{3415CC37-ACD3-4D4C-B1B8-38EE54B3C41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8F6342A-0062-434F-86EE-3D7EC3BA3214}" type="pres">
      <dgm:prSet presAssocID="{3415CC37-ACD3-4D4C-B1B8-38EE54B3C419}" presName="spaceRect" presStyleCnt="0"/>
      <dgm:spPr/>
    </dgm:pt>
    <dgm:pt modelId="{E21A695C-2708-49A3-A59C-55790C3381E0}" type="pres">
      <dgm:prSet presAssocID="{3415CC37-ACD3-4D4C-B1B8-38EE54B3C419}" presName="textRect" presStyleLbl="revTx" presStyleIdx="1" presStyleCnt="5">
        <dgm:presLayoutVars>
          <dgm:chMax val="1"/>
          <dgm:chPref val="1"/>
        </dgm:presLayoutVars>
      </dgm:prSet>
      <dgm:spPr/>
    </dgm:pt>
    <dgm:pt modelId="{EAC38429-1FB1-42E3-A8A4-8F9188B0B476}" type="pres">
      <dgm:prSet presAssocID="{3B908EBF-3131-48CE-810B-15E7827C368F}" presName="sibTrans" presStyleCnt="0"/>
      <dgm:spPr/>
    </dgm:pt>
    <dgm:pt modelId="{EF2FD308-02C9-43BE-9827-43E4F1315B00}" type="pres">
      <dgm:prSet presAssocID="{D90EA379-A259-47CF-82F8-253B4CF7DB9A}" presName="compNode" presStyleCnt="0"/>
      <dgm:spPr/>
    </dgm:pt>
    <dgm:pt modelId="{A4544037-0056-4F25-89B1-8F6B79A975E0}" type="pres">
      <dgm:prSet presAssocID="{D90EA379-A259-47CF-82F8-253B4CF7DB9A}" presName="iconBgRect" presStyleLbl="bgShp" presStyleIdx="2" presStyleCnt="5"/>
      <dgm:spPr/>
    </dgm:pt>
    <dgm:pt modelId="{C0284FD1-0F15-4EFA-B8DC-EF4D68079B15}" type="pres">
      <dgm:prSet presAssocID="{D90EA379-A259-47CF-82F8-253B4CF7DB9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9C4BDAFE-8E45-4DEF-ABEB-2E14BC6BEC0C}" type="pres">
      <dgm:prSet presAssocID="{D90EA379-A259-47CF-82F8-253B4CF7DB9A}" presName="spaceRect" presStyleCnt="0"/>
      <dgm:spPr/>
    </dgm:pt>
    <dgm:pt modelId="{F1AF9917-6F81-4EBE-90BD-820C9655CD49}" type="pres">
      <dgm:prSet presAssocID="{D90EA379-A259-47CF-82F8-253B4CF7DB9A}" presName="textRect" presStyleLbl="revTx" presStyleIdx="2" presStyleCnt="5">
        <dgm:presLayoutVars>
          <dgm:chMax val="1"/>
          <dgm:chPref val="1"/>
        </dgm:presLayoutVars>
      </dgm:prSet>
      <dgm:spPr/>
    </dgm:pt>
    <dgm:pt modelId="{9ADD7CB1-714F-4DF6-9280-4F055E5712AA}" type="pres">
      <dgm:prSet presAssocID="{FEFE6FFF-27B5-47F8-8DF7-EA66A9607C97}" presName="sibTrans" presStyleCnt="0"/>
      <dgm:spPr/>
    </dgm:pt>
    <dgm:pt modelId="{62854611-C825-4BA8-9054-E7280490C10F}" type="pres">
      <dgm:prSet presAssocID="{7CDE5DE8-D314-4F48-8679-69630BC195AC}" presName="compNode" presStyleCnt="0"/>
      <dgm:spPr/>
    </dgm:pt>
    <dgm:pt modelId="{A709E4B9-2FF1-4E6E-9832-10EA01AC2560}" type="pres">
      <dgm:prSet presAssocID="{7CDE5DE8-D314-4F48-8679-69630BC195AC}" presName="iconBgRect" presStyleLbl="bgShp" presStyleIdx="3" presStyleCnt="5"/>
      <dgm:spPr/>
    </dgm:pt>
    <dgm:pt modelId="{8867D2D6-1C5A-4195-A248-E0D3A36997B1}" type="pres">
      <dgm:prSet presAssocID="{7CDE5DE8-D314-4F48-8679-69630BC195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8131F07A-B2D2-4FDB-99BE-6CFF17ADEB1D}" type="pres">
      <dgm:prSet presAssocID="{7CDE5DE8-D314-4F48-8679-69630BC195AC}" presName="spaceRect" presStyleCnt="0"/>
      <dgm:spPr/>
    </dgm:pt>
    <dgm:pt modelId="{61186B27-7FED-4223-A2C9-5996C3316F8A}" type="pres">
      <dgm:prSet presAssocID="{7CDE5DE8-D314-4F48-8679-69630BC195AC}" presName="textRect" presStyleLbl="revTx" presStyleIdx="3" presStyleCnt="5">
        <dgm:presLayoutVars>
          <dgm:chMax val="1"/>
          <dgm:chPref val="1"/>
        </dgm:presLayoutVars>
      </dgm:prSet>
      <dgm:spPr/>
    </dgm:pt>
    <dgm:pt modelId="{A002AA17-515E-47B8-8EDB-B08BC1148C61}" type="pres">
      <dgm:prSet presAssocID="{30B920AA-2C28-422A-A582-722CAA2E3BCF}" presName="sibTrans" presStyleCnt="0"/>
      <dgm:spPr/>
    </dgm:pt>
    <dgm:pt modelId="{2113F9C0-A819-4B3C-B873-227C1487A3D3}" type="pres">
      <dgm:prSet presAssocID="{59F8BF91-0AB0-46B1-8CB7-284DBB8B4E34}" presName="compNode" presStyleCnt="0"/>
      <dgm:spPr/>
    </dgm:pt>
    <dgm:pt modelId="{6C77610D-53D1-46EF-92E0-FECD71CE62F3}" type="pres">
      <dgm:prSet presAssocID="{59F8BF91-0AB0-46B1-8CB7-284DBB8B4E34}" presName="iconBgRect" presStyleLbl="bgShp" presStyleIdx="4" presStyleCnt="5"/>
      <dgm:spPr/>
    </dgm:pt>
    <dgm:pt modelId="{1DCBC759-2ADF-4423-AEC7-87C401291AA2}" type="pres">
      <dgm:prSet presAssocID="{59F8BF91-0AB0-46B1-8CB7-284DBB8B4E3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F06AF78D-AB86-4B5D-B8C2-64854930E132}" type="pres">
      <dgm:prSet presAssocID="{59F8BF91-0AB0-46B1-8CB7-284DBB8B4E34}" presName="spaceRect" presStyleCnt="0"/>
      <dgm:spPr/>
    </dgm:pt>
    <dgm:pt modelId="{36FEAD44-67F8-49F0-BBC4-68A3BE84B883}" type="pres">
      <dgm:prSet presAssocID="{59F8BF91-0AB0-46B1-8CB7-284DBB8B4E34}" presName="textRect" presStyleLbl="revTx" presStyleIdx="4" presStyleCnt="5">
        <dgm:presLayoutVars>
          <dgm:chMax val="1"/>
          <dgm:chPref val="1"/>
        </dgm:presLayoutVars>
      </dgm:prSet>
      <dgm:spPr/>
    </dgm:pt>
  </dgm:ptLst>
  <dgm:cxnLst>
    <dgm:cxn modelId="{656D2609-88FE-4305-B617-BF67873BF78C}" type="presOf" srcId="{30E742ED-A9BC-4A5C-AB96-F7E7F78D4137}" destId="{49F554E8-B131-4B2C-B4B3-86C9DC4560E4}" srcOrd="0" destOrd="0" presId="urn:microsoft.com/office/officeart/2018/5/layout/IconCircleLabelList"/>
    <dgm:cxn modelId="{6F04D924-38EC-4E6E-AD86-938518ED31B7}" type="presOf" srcId="{8EEBA563-44C2-48BF-97B2-C429159DC337}" destId="{6D80FB7A-EB0D-4062-BF1C-59CB9604F76B}" srcOrd="0" destOrd="0" presId="urn:microsoft.com/office/officeart/2018/5/layout/IconCircleLabelList"/>
    <dgm:cxn modelId="{2B29D82E-A983-4C08-A683-B7FE2B59B9D5}" srcId="{8EEBA563-44C2-48BF-97B2-C429159DC337}" destId="{59F8BF91-0AB0-46B1-8CB7-284DBB8B4E34}" srcOrd="4" destOrd="0" parTransId="{662F1601-C0CE-4D0C-A330-AF2C8C9BEA1D}" sibTransId="{69A4EC3A-E08B-42A6-9B96-D9EE01E1A4A3}"/>
    <dgm:cxn modelId="{EA83F343-6C43-490A-B13F-D8693D938E63}" srcId="{8EEBA563-44C2-48BF-97B2-C429159DC337}" destId="{3415CC37-ACD3-4D4C-B1B8-38EE54B3C419}" srcOrd="1" destOrd="0" parTransId="{78D30014-4288-4079-B1AE-4E7401C4D2B8}" sibTransId="{3B908EBF-3131-48CE-810B-15E7827C368F}"/>
    <dgm:cxn modelId="{9CAF9845-906F-4F00-B14B-31FC40F432ED}" type="presOf" srcId="{3415CC37-ACD3-4D4C-B1B8-38EE54B3C419}" destId="{E21A695C-2708-49A3-A59C-55790C3381E0}" srcOrd="0" destOrd="0" presId="urn:microsoft.com/office/officeart/2018/5/layout/IconCircleLabelList"/>
    <dgm:cxn modelId="{2957BC68-E7AD-454C-A903-B57E12EC34A1}" type="presOf" srcId="{59F8BF91-0AB0-46B1-8CB7-284DBB8B4E34}" destId="{36FEAD44-67F8-49F0-BBC4-68A3BE84B883}" srcOrd="0" destOrd="0" presId="urn:microsoft.com/office/officeart/2018/5/layout/IconCircleLabelList"/>
    <dgm:cxn modelId="{88826C49-239C-4794-BC83-8998A3438D9E}" srcId="{8EEBA563-44C2-48BF-97B2-C429159DC337}" destId="{30E742ED-A9BC-4A5C-AB96-F7E7F78D4137}" srcOrd="0" destOrd="0" parTransId="{B4528C43-F782-4E7A-A35B-BFA39AB8674D}" sibTransId="{47849917-DFD0-4DF5-B70A-AB2855340542}"/>
    <dgm:cxn modelId="{AFE4746D-DD9E-4B68-B4C0-AE69C8D3CE26}" srcId="{8EEBA563-44C2-48BF-97B2-C429159DC337}" destId="{D90EA379-A259-47CF-82F8-253B4CF7DB9A}" srcOrd="2" destOrd="0" parTransId="{1A743722-883D-46FC-818C-CC2314CD152B}" sibTransId="{FEFE6FFF-27B5-47F8-8DF7-EA66A9607C97}"/>
    <dgm:cxn modelId="{034DCB9E-13E4-4004-8418-5FD2923399FE}" srcId="{8EEBA563-44C2-48BF-97B2-C429159DC337}" destId="{7CDE5DE8-D314-4F48-8679-69630BC195AC}" srcOrd="3" destOrd="0" parTransId="{C6EAD0E9-090A-45B6-A167-B193AA4DF9A2}" sibTransId="{30B920AA-2C28-422A-A582-722CAA2E3BCF}"/>
    <dgm:cxn modelId="{C5295FC8-07F7-4D25-ACD2-CDD66B940A4A}" type="presOf" srcId="{D90EA379-A259-47CF-82F8-253B4CF7DB9A}" destId="{F1AF9917-6F81-4EBE-90BD-820C9655CD49}" srcOrd="0" destOrd="0" presId="urn:microsoft.com/office/officeart/2018/5/layout/IconCircleLabelList"/>
    <dgm:cxn modelId="{4E3115DC-4323-42FA-A6A4-13811976E5DF}" type="presOf" srcId="{7CDE5DE8-D314-4F48-8679-69630BC195AC}" destId="{61186B27-7FED-4223-A2C9-5996C3316F8A}" srcOrd="0" destOrd="0" presId="urn:microsoft.com/office/officeart/2018/5/layout/IconCircleLabelList"/>
    <dgm:cxn modelId="{01964E74-3908-4624-AABD-E658BF7B763E}" type="presParOf" srcId="{6D80FB7A-EB0D-4062-BF1C-59CB9604F76B}" destId="{47B86DAC-B124-4F0B-80FD-A509F6579F10}" srcOrd="0" destOrd="0" presId="urn:microsoft.com/office/officeart/2018/5/layout/IconCircleLabelList"/>
    <dgm:cxn modelId="{37D25508-E468-4A8B-B5D1-3CD626F80173}" type="presParOf" srcId="{47B86DAC-B124-4F0B-80FD-A509F6579F10}" destId="{13863474-AEF7-4353-84E7-47BA056EA19B}" srcOrd="0" destOrd="0" presId="urn:microsoft.com/office/officeart/2018/5/layout/IconCircleLabelList"/>
    <dgm:cxn modelId="{53ECA39E-7825-4BB3-A04F-665197A66D71}" type="presParOf" srcId="{47B86DAC-B124-4F0B-80FD-A509F6579F10}" destId="{00715838-ECDA-4AA5-93AF-DD7BE17D5F3B}" srcOrd="1" destOrd="0" presId="urn:microsoft.com/office/officeart/2018/5/layout/IconCircleLabelList"/>
    <dgm:cxn modelId="{E78657A8-9BB4-447B-8E52-7951DA0B0336}" type="presParOf" srcId="{47B86DAC-B124-4F0B-80FD-A509F6579F10}" destId="{EDDFCE6B-D989-4692-9B23-8A0D388E4FD2}" srcOrd="2" destOrd="0" presId="urn:microsoft.com/office/officeart/2018/5/layout/IconCircleLabelList"/>
    <dgm:cxn modelId="{DB967C3C-ED4E-4EC7-A0B1-309782D56868}" type="presParOf" srcId="{47B86DAC-B124-4F0B-80FD-A509F6579F10}" destId="{49F554E8-B131-4B2C-B4B3-86C9DC4560E4}" srcOrd="3" destOrd="0" presId="urn:microsoft.com/office/officeart/2018/5/layout/IconCircleLabelList"/>
    <dgm:cxn modelId="{EDB43A23-8464-4AB4-B946-6CAB24E60A4B}" type="presParOf" srcId="{6D80FB7A-EB0D-4062-BF1C-59CB9604F76B}" destId="{10BECAA3-9BCF-4BA1-983E-2C1DD79F8B60}" srcOrd="1" destOrd="0" presId="urn:microsoft.com/office/officeart/2018/5/layout/IconCircleLabelList"/>
    <dgm:cxn modelId="{6E6C6C0E-2A76-48BD-8F0C-636387195AAB}" type="presParOf" srcId="{6D80FB7A-EB0D-4062-BF1C-59CB9604F76B}" destId="{D9B9BD70-8A76-4900-913D-99B87548A500}" srcOrd="2" destOrd="0" presId="urn:microsoft.com/office/officeart/2018/5/layout/IconCircleLabelList"/>
    <dgm:cxn modelId="{8416FB3A-7787-47CE-A860-6ED23AAE5103}" type="presParOf" srcId="{D9B9BD70-8A76-4900-913D-99B87548A500}" destId="{F0AF9795-16EE-499C-90C0-CF6C7B348C2D}" srcOrd="0" destOrd="0" presId="urn:microsoft.com/office/officeart/2018/5/layout/IconCircleLabelList"/>
    <dgm:cxn modelId="{9A9B5D41-3E3A-4497-AE13-A33F889AB917}" type="presParOf" srcId="{D9B9BD70-8A76-4900-913D-99B87548A500}" destId="{6DB124C2-1E7D-4298-A320-4ADCBA1A8D0C}" srcOrd="1" destOrd="0" presId="urn:microsoft.com/office/officeart/2018/5/layout/IconCircleLabelList"/>
    <dgm:cxn modelId="{30315F2A-BB13-4B7D-A6B1-EE2F8D6DC638}" type="presParOf" srcId="{D9B9BD70-8A76-4900-913D-99B87548A500}" destId="{C8F6342A-0062-434F-86EE-3D7EC3BA3214}" srcOrd="2" destOrd="0" presId="urn:microsoft.com/office/officeart/2018/5/layout/IconCircleLabelList"/>
    <dgm:cxn modelId="{8842626D-1E91-41D6-9994-352615715005}" type="presParOf" srcId="{D9B9BD70-8A76-4900-913D-99B87548A500}" destId="{E21A695C-2708-49A3-A59C-55790C3381E0}" srcOrd="3" destOrd="0" presId="urn:microsoft.com/office/officeart/2018/5/layout/IconCircleLabelList"/>
    <dgm:cxn modelId="{20821BAA-E47C-4AC8-89E4-82BC52D77AF0}" type="presParOf" srcId="{6D80FB7A-EB0D-4062-BF1C-59CB9604F76B}" destId="{EAC38429-1FB1-42E3-A8A4-8F9188B0B476}" srcOrd="3" destOrd="0" presId="urn:microsoft.com/office/officeart/2018/5/layout/IconCircleLabelList"/>
    <dgm:cxn modelId="{AE41A903-3056-487A-9D4B-D6E004CC2499}" type="presParOf" srcId="{6D80FB7A-EB0D-4062-BF1C-59CB9604F76B}" destId="{EF2FD308-02C9-43BE-9827-43E4F1315B00}" srcOrd="4" destOrd="0" presId="urn:microsoft.com/office/officeart/2018/5/layout/IconCircleLabelList"/>
    <dgm:cxn modelId="{2392634F-AE5B-4F2C-89FA-9944AFCF4514}" type="presParOf" srcId="{EF2FD308-02C9-43BE-9827-43E4F1315B00}" destId="{A4544037-0056-4F25-89B1-8F6B79A975E0}" srcOrd="0" destOrd="0" presId="urn:microsoft.com/office/officeart/2018/5/layout/IconCircleLabelList"/>
    <dgm:cxn modelId="{A2C2F89F-90DE-41AD-9E7F-460D779CADE2}" type="presParOf" srcId="{EF2FD308-02C9-43BE-9827-43E4F1315B00}" destId="{C0284FD1-0F15-4EFA-B8DC-EF4D68079B15}" srcOrd="1" destOrd="0" presId="urn:microsoft.com/office/officeart/2018/5/layout/IconCircleLabelList"/>
    <dgm:cxn modelId="{ABDCBE6F-D246-4D77-B428-78F7D4BB0EB0}" type="presParOf" srcId="{EF2FD308-02C9-43BE-9827-43E4F1315B00}" destId="{9C4BDAFE-8E45-4DEF-ABEB-2E14BC6BEC0C}" srcOrd="2" destOrd="0" presId="urn:microsoft.com/office/officeart/2018/5/layout/IconCircleLabelList"/>
    <dgm:cxn modelId="{DBD6CB89-BDD7-4975-AA24-6D62922BDEDE}" type="presParOf" srcId="{EF2FD308-02C9-43BE-9827-43E4F1315B00}" destId="{F1AF9917-6F81-4EBE-90BD-820C9655CD49}" srcOrd="3" destOrd="0" presId="urn:microsoft.com/office/officeart/2018/5/layout/IconCircleLabelList"/>
    <dgm:cxn modelId="{FECB9A84-64BB-409A-A351-7B8F7F14E74F}" type="presParOf" srcId="{6D80FB7A-EB0D-4062-BF1C-59CB9604F76B}" destId="{9ADD7CB1-714F-4DF6-9280-4F055E5712AA}" srcOrd="5" destOrd="0" presId="urn:microsoft.com/office/officeart/2018/5/layout/IconCircleLabelList"/>
    <dgm:cxn modelId="{D4BC5CE5-29CD-4AE5-9EB5-1A0FF9F85BA1}" type="presParOf" srcId="{6D80FB7A-EB0D-4062-BF1C-59CB9604F76B}" destId="{62854611-C825-4BA8-9054-E7280490C10F}" srcOrd="6" destOrd="0" presId="urn:microsoft.com/office/officeart/2018/5/layout/IconCircleLabelList"/>
    <dgm:cxn modelId="{22F000FB-5CC9-4D94-9F31-B1B428F78385}" type="presParOf" srcId="{62854611-C825-4BA8-9054-E7280490C10F}" destId="{A709E4B9-2FF1-4E6E-9832-10EA01AC2560}" srcOrd="0" destOrd="0" presId="urn:microsoft.com/office/officeart/2018/5/layout/IconCircleLabelList"/>
    <dgm:cxn modelId="{B158FCD5-4ABD-4DA7-AB7E-925465423801}" type="presParOf" srcId="{62854611-C825-4BA8-9054-E7280490C10F}" destId="{8867D2D6-1C5A-4195-A248-E0D3A36997B1}" srcOrd="1" destOrd="0" presId="urn:microsoft.com/office/officeart/2018/5/layout/IconCircleLabelList"/>
    <dgm:cxn modelId="{358BB5FA-6676-49A6-9572-4B856ADF6BE7}" type="presParOf" srcId="{62854611-C825-4BA8-9054-E7280490C10F}" destId="{8131F07A-B2D2-4FDB-99BE-6CFF17ADEB1D}" srcOrd="2" destOrd="0" presId="urn:microsoft.com/office/officeart/2018/5/layout/IconCircleLabelList"/>
    <dgm:cxn modelId="{8681F1B1-C301-4253-9FB4-8DA5489F258A}" type="presParOf" srcId="{62854611-C825-4BA8-9054-E7280490C10F}" destId="{61186B27-7FED-4223-A2C9-5996C3316F8A}" srcOrd="3" destOrd="0" presId="urn:microsoft.com/office/officeart/2018/5/layout/IconCircleLabelList"/>
    <dgm:cxn modelId="{DE412BC0-5823-47DA-9501-05D725279DA1}" type="presParOf" srcId="{6D80FB7A-EB0D-4062-BF1C-59CB9604F76B}" destId="{A002AA17-515E-47B8-8EDB-B08BC1148C61}" srcOrd="7" destOrd="0" presId="urn:microsoft.com/office/officeart/2018/5/layout/IconCircleLabelList"/>
    <dgm:cxn modelId="{BD3D0479-8052-42A7-AAB2-2386F31EE678}" type="presParOf" srcId="{6D80FB7A-EB0D-4062-BF1C-59CB9604F76B}" destId="{2113F9C0-A819-4B3C-B873-227C1487A3D3}" srcOrd="8" destOrd="0" presId="urn:microsoft.com/office/officeart/2018/5/layout/IconCircleLabelList"/>
    <dgm:cxn modelId="{D994676A-E54B-4D42-9837-906275778E7B}" type="presParOf" srcId="{2113F9C0-A819-4B3C-B873-227C1487A3D3}" destId="{6C77610D-53D1-46EF-92E0-FECD71CE62F3}" srcOrd="0" destOrd="0" presId="urn:microsoft.com/office/officeart/2018/5/layout/IconCircleLabelList"/>
    <dgm:cxn modelId="{9D661B6F-3AB0-40B5-B6AF-4FCAE40E57D5}" type="presParOf" srcId="{2113F9C0-A819-4B3C-B873-227C1487A3D3}" destId="{1DCBC759-2ADF-4423-AEC7-87C401291AA2}" srcOrd="1" destOrd="0" presId="urn:microsoft.com/office/officeart/2018/5/layout/IconCircleLabelList"/>
    <dgm:cxn modelId="{AF43C51D-1853-45B6-A6E1-5865F3C87FA4}" type="presParOf" srcId="{2113F9C0-A819-4B3C-B873-227C1487A3D3}" destId="{F06AF78D-AB86-4B5D-B8C2-64854930E132}" srcOrd="2" destOrd="0" presId="urn:microsoft.com/office/officeart/2018/5/layout/IconCircleLabelList"/>
    <dgm:cxn modelId="{424A5C36-0B47-4335-992D-3394F9438DF6}" type="presParOf" srcId="{2113F9C0-A819-4B3C-B873-227C1487A3D3}" destId="{36FEAD44-67F8-49F0-BBC4-68A3BE84B88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0F742-75B0-407C-80D1-D4E867A3C39E}"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67D1F4E-3BAF-4D0A-B40E-5B26ED4A3FAF}">
      <dgm:prSet custT="1"/>
      <dgm:spPr/>
      <dgm:t>
        <a:bodyPr/>
        <a:lstStyle/>
        <a:p>
          <a:pPr>
            <a:lnSpc>
              <a:spcPct val="100000"/>
            </a:lnSpc>
            <a:defRPr b="1"/>
          </a:pPr>
          <a:r>
            <a:rPr lang="en-CA" sz="1600"/>
            <a:t>Analyze by data source – quantitative, qualitative</a:t>
          </a:r>
          <a:endParaRPr lang="en-US" sz="1600"/>
        </a:p>
      </dgm:t>
    </dgm:pt>
    <dgm:pt modelId="{A562BE0A-69E7-42B1-80B7-5C65B1C0B462}" type="parTrans" cxnId="{9D51B3AC-A38B-4E61-960E-BCECC01A71B0}">
      <dgm:prSet/>
      <dgm:spPr/>
      <dgm:t>
        <a:bodyPr/>
        <a:lstStyle/>
        <a:p>
          <a:endParaRPr lang="en-US" sz="1800"/>
        </a:p>
      </dgm:t>
    </dgm:pt>
    <dgm:pt modelId="{06A14E85-CECE-4C52-9FD3-6350DF622592}" type="sibTrans" cxnId="{9D51B3AC-A38B-4E61-960E-BCECC01A71B0}">
      <dgm:prSet/>
      <dgm:spPr/>
      <dgm:t>
        <a:bodyPr/>
        <a:lstStyle/>
        <a:p>
          <a:endParaRPr lang="en-US" sz="2000"/>
        </a:p>
      </dgm:t>
    </dgm:pt>
    <dgm:pt modelId="{979E546C-F53B-4B08-96A3-AD2618B09444}">
      <dgm:prSet custT="1"/>
      <dgm:spPr/>
      <dgm:t>
        <a:bodyPr/>
        <a:lstStyle/>
        <a:p>
          <a:pPr>
            <a:lnSpc>
              <a:spcPct val="100000"/>
            </a:lnSpc>
            <a:defRPr b="1"/>
          </a:pPr>
          <a:r>
            <a:rPr lang="en-CA" sz="1600"/>
            <a:t>Synthesize across data sources to answer evaluation questions </a:t>
          </a:r>
          <a:endParaRPr lang="en-US" sz="1600"/>
        </a:p>
      </dgm:t>
    </dgm:pt>
    <dgm:pt modelId="{B13E4AFB-F71C-4419-A837-B3AE7DC67DC4}" type="parTrans" cxnId="{9D59CFA8-88B1-44C9-B994-61438585199E}">
      <dgm:prSet/>
      <dgm:spPr/>
      <dgm:t>
        <a:bodyPr/>
        <a:lstStyle/>
        <a:p>
          <a:endParaRPr lang="en-US" sz="1800"/>
        </a:p>
      </dgm:t>
    </dgm:pt>
    <dgm:pt modelId="{40768B11-41A5-4CA1-8839-B0A8D64A713D}" type="sibTrans" cxnId="{9D59CFA8-88B1-44C9-B994-61438585199E}">
      <dgm:prSet/>
      <dgm:spPr/>
      <dgm:t>
        <a:bodyPr/>
        <a:lstStyle/>
        <a:p>
          <a:endParaRPr lang="en-US" sz="2000"/>
        </a:p>
      </dgm:t>
    </dgm:pt>
    <dgm:pt modelId="{7AF07C40-2213-44BF-AAD3-8A0A7B38EED6}">
      <dgm:prSet custT="1"/>
      <dgm:spPr/>
      <dgm:t>
        <a:bodyPr/>
        <a:lstStyle/>
        <a:p>
          <a:pPr>
            <a:lnSpc>
              <a:spcPct val="100000"/>
            </a:lnSpc>
            <a:defRPr b="1"/>
          </a:pPr>
          <a:r>
            <a:rPr lang="en-CA" sz="1600"/>
            <a:t>Compare results to definition of success:</a:t>
          </a:r>
          <a:endParaRPr lang="en-US" sz="1600"/>
        </a:p>
      </dgm:t>
    </dgm:pt>
    <dgm:pt modelId="{A0D8ABC8-BC5F-46CF-8BF1-DDE1F41ED0E0}" type="parTrans" cxnId="{EDA7EADD-44EE-4BA2-AE18-7AE781A29827}">
      <dgm:prSet/>
      <dgm:spPr/>
      <dgm:t>
        <a:bodyPr/>
        <a:lstStyle/>
        <a:p>
          <a:endParaRPr lang="en-US" sz="1800"/>
        </a:p>
      </dgm:t>
    </dgm:pt>
    <dgm:pt modelId="{544BA2FE-E098-47B4-AB51-5A2D3E723567}" type="sibTrans" cxnId="{EDA7EADD-44EE-4BA2-AE18-7AE781A29827}">
      <dgm:prSet/>
      <dgm:spPr/>
      <dgm:t>
        <a:bodyPr/>
        <a:lstStyle/>
        <a:p>
          <a:endParaRPr lang="en-US" sz="2000"/>
        </a:p>
      </dgm:t>
    </dgm:pt>
    <dgm:pt modelId="{462F58F6-A48F-4E20-89E1-E44CEFD6E6FA}">
      <dgm:prSet custT="1"/>
      <dgm:spPr/>
      <dgm:t>
        <a:bodyPr/>
        <a:lstStyle/>
        <a:p>
          <a:pPr>
            <a:lnSpc>
              <a:spcPct val="100000"/>
            </a:lnSpc>
          </a:pPr>
          <a:r>
            <a:rPr lang="en-CA" sz="1400" dirty="0"/>
            <a:t>E.g. Program manager set a target of 100 people participating</a:t>
          </a:r>
          <a:endParaRPr lang="en-US" sz="1400" dirty="0"/>
        </a:p>
      </dgm:t>
    </dgm:pt>
    <dgm:pt modelId="{A5AC2A57-8F6C-4538-A8B2-93E7C56C643A}" type="parTrans" cxnId="{598B9899-4282-472F-831A-F8063CC086A0}">
      <dgm:prSet/>
      <dgm:spPr/>
      <dgm:t>
        <a:bodyPr/>
        <a:lstStyle/>
        <a:p>
          <a:endParaRPr lang="en-US" sz="1800"/>
        </a:p>
      </dgm:t>
    </dgm:pt>
    <dgm:pt modelId="{0B8ED5AB-4E11-4CCB-AB09-ECD80C9D10A0}" type="sibTrans" cxnId="{598B9899-4282-472F-831A-F8063CC086A0}">
      <dgm:prSet/>
      <dgm:spPr/>
      <dgm:t>
        <a:bodyPr/>
        <a:lstStyle/>
        <a:p>
          <a:endParaRPr lang="en-US" sz="2000"/>
        </a:p>
      </dgm:t>
    </dgm:pt>
    <dgm:pt modelId="{74AE3270-5F8F-4097-B2F8-AC5679384131}">
      <dgm:prSet custT="1"/>
      <dgm:spPr/>
      <dgm:t>
        <a:bodyPr/>
        <a:lstStyle/>
        <a:p>
          <a:r>
            <a:rPr lang="en-CA" sz="1400" dirty="0"/>
            <a:t>Actual results: 120 people participated</a:t>
          </a:r>
          <a:endParaRPr lang="en-US" sz="1400" dirty="0"/>
        </a:p>
      </dgm:t>
    </dgm:pt>
    <dgm:pt modelId="{84DCE2EB-F913-46A4-AB66-435288CBB6A9}" type="parTrans" cxnId="{3B7D4CD7-71AD-43D7-A29A-F4C96415CD51}">
      <dgm:prSet/>
      <dgm:spPr/>
      <dgm:t>
        <a:bodyPr/>
        <a:lstStyle/>
        <a:p>
          <a:endParaRPr lang="en-US" sz="1800"/>
        </a:p>
      </dgm:t>
    </dgm:pt>
    <dgm:pt modelId="{C6C87393-7DC9-4B42-9872-DAD2FE3065ED}" type="sibTrans" cxnId="{3B7D4CD7-71AD-43D7-A29A-F4C96415CD51}">
      <dgm:prSet/>
      <dgm:spPr/>
      <dgm:t>
        <a:bodyPr/>
        <a:lstStyle/>
        <a:p>
          <a:endParaRPr lang="en-US" sz="2000"/>
        </a:p>
      </dgm:t>
    </dgm:pt>
    <dgm:pt modelId="{58F57B9B-9A4B-4078-B0F4-0253EE7E17D1}">
      <dgm:prSet custT="1"/>
      <dgm:spPr/>
      <dgm:t>
        <a:bodyPr/>
        <a:lstStyle/>
        <a:p>
          <a:pPr>
            <a:lnSpc>
              <a:spcPct val="100000"/>
            </a:lnSpc>
            <a:defRPr b="1"/>
          </a:pPr>
          <a:r>
            <a:rPr lang="en-CA" sz="1600"/>
            <a:t>Therefore, program was successful at engaging people to participate</a:t>
          </a:r>
          <a:endParaRPr lang="en-US" sz="1600"/>
        </a:p>
      </dgm:t>
    </dgm:pt>
    <dgm:pt modelId="{2779E195-DB89-4A96-AA9C-890339258A52}" type="parTrans" cxnId="{6645F0AA-6F99-4982-B91C-B0C150F32A1A}">
      <dgm:prSet/>
      <dgm:spPr/>
      <dgm:t>
        <a:bodyPr/>
        <a:lstStyle/>
        <a:p>
          <a:endParaRPr lang="en-US" sz="1800"/>
        </a:p>
      </dgm:t>
    </dgm:pt>
    <dgm:pt modelId="{5997A455-A703-41D5-BF06-EA7A74326FB6}" type="sibTrans" cxnId="{6645F0AA-6F99-4982-B91C-B0C150F32A1A}">
      <dgm:prSet/>
      <dgm:spPr/>
      <dgm:t>
        <a:bodyPr/>
        <a:lstStyle/>
        <a:p>
          <a:endParaRPr lang="en-US" sz="2000"/>
        </a:p>
      </dgm:t>
    </dgm:pt>
    <dgm:pt modelId="{CA253462-3E7E-42CC-B8EF-DE9E1079C0F5}">
      <dgm:prSet custT="1"/>
      <dgm:spPr/>
      <dgm:t>
        <a:bodyPr/>
        <a:lstStyle/>
        <a:p>
          <a:pPr>
            <a:lnSpc>
              <a:spcPct val="100000"/>
            </a:lnSpc>
            <a:defRPr b="1"/>
          </a:pPr>
          <a:r>
            <a:rPr lang="en-US" sz="1600"/>
            <a:t>Conclusions integrate answers to evaluation questions at a high level</a:t>
          </a:r>
          <a:endParaRPr lang="en-US" sz="1600" dirty="0"/>
        </a:p>
      </dgm:t>
    </dgm:pt>
    <dgm:pt modelId="{7B5590D4-5C84-4BCE-9970-ACC816FEEBBB}" type="parTrans" cxnId="{737FE09D-F423-4E67-B1DD-6E12441468F2}">
      <dgm:prSet/>
      <dgm:spPr/>
      <dgm:t>
        <a:bodyPr/>
        <a:lstStyle/>
        <a:p>
          <a:endParaRPr lang="en-US" sz="1800"/>
        </a:p>
      </dgm:t>
    </dgm:pt>
    <dgm:pt modelId="{6C4C71C5-1BFE-44E7-AD48-9979981E51A2}" type="sibTrans" cxnId="{737FE09D-F423-4E67-B1DD-6E12441468F2}">
      <dgm:prSet/>
      <dgm:spPr/>
      <dgm:t>
        <a:bodyPr/>
        <a:lstStyle/>
        <a:p>
          <a:endParaRPr lang="en-US" sz="2000"/>
        </a:p>
      </dgm:t>
    </dgm:pt>
    <dgm:pt modelId="{67DAC2BE-AF0E-4BD3-9798-2AF6D67A1B40}">
      <dgm:prSet custT="1"/>
      <dgm:spPr/>
      <dgm:t>
        <a:bodyPr/>
        <a:lstStyle/>
        <a:p>
          <a:pPr>
            <a:lnSpc>
              <a:spcPct val="100000"/>
            </a:lnSpc>
          </a:pPr>
          <a:r>
            <a:rPr lang="en-US" sz="1400"/>
            <a:t>What is working, what could be done better, areas for study</a:t>
          </a:r>
          <a:endParaRPr lang="en-US" sz="1400" dirty="0"/>
        </a:p>
      </dgm:t>
    </dgm:pt>
    <dgm:pt modelId="{0C5E006B-3587-4FE7-A2DE-F58D994EA75B}" type="parTrans" cxnId="{D09EA1E9-B5F8-452A-B140-A5E94652BF41}">
      <dgm:prSet/>
      <dgm:spPr/>
      <dgm:t>
        <a:bodyPr/>
        <a:lstStyle/>
        <a:p>
          <a:endParaRPr lang="en-US" sz="1800"/>
        </a:p>
      </dgm:t>
    </dgm:pt>
    <dgm:pt modelId="{6BFC9080-882D-40FE-8CF7-9C1A5915F0B1}" type="sibTrans" cxnId="{D09EA1E9-B5F8-452A-B140-A5E94652BF41}">
      <dgm:prSet/>
      <dgm:spPr/>
      <dgm:t>
        <a:bodyPr/>
        <a:lstStyle/>
        <a:p>
          <a:endParaRPr lang="en-US" sz="2000"/>
        </a:p>
      </dgm:t>
    </dgm:pt>
    <dgm:pt modelId="{07B49AA7-B130-4EA1-A923-87787EBF8209}" type="pres">
      <dgm:prSet presAssocID="{6080F742-75B0-407C-80D1-D4E867A3C39E}" presName="root" presStyleCnt="0">
        <dgm:presLayoutVars>
          <dgm:dir/>
          <dgm:resizeHandles val="exact"/>
        </dgm:presLayoutVars>
      </dgm:prSet>
      <dgm:spPr/>
    </dgm:pt>
    <dgm:pt modelId="{00E626CA-44EA-493E-A731-7EF5CC5E0953}" type="pres">
      <dgm:prSet presAssocID="{A67D1F4E-3BAF-4D0A-B40E-5B26ED4A3FAF}" presName="compNode" presStyleCnt="0"/>
      <dgm:spPr/>
    </dgm:pt>
    <dgm:pt modelId="{F9836D20-5B3D-406E-B776-6B06A7607C6F}" type="pres">
      <dgm:prSet presAssocID="{A67D1F4E-3BAF-4D0A-B40E-5B26ED4A3F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B73B435B-739E-418B-8745-6C6B1B0BFDD3}" type="pres">
      <dgm:prSet presAssocID="{A67D1F4E-3BAF-4D0A-B40E-5B26ED4A3FAF}" presName="iconSpace" presStyleCnt="0"/>
      <dgm:spPr/>
    </dgm:pt>
    <dgm:pt modelId="{AFD8B08D-9BCD-4339-9F08-8A7F9AD2D1E3}" type="pres">
      <dgm:prSet presAssocID="{A67D1F4E-3BAF-4D0A-B40E-5B26ED4A3FAF}" presName="parTx" presStyleLbl="revTx" presStyleIdx="0" presStyleCnt="10">
        <dgm:presLayoutVars>
          <dgm:chMax val="0"/>
          <dgm:chPref val="0"/>
        </dgm:presLayoutVars>
      </dgm:prSet>
      <dgm:spPr/>
    </dgm:pt>
    <dgm:pt modelId="{987D59CE-D312-4B75-9A37-5A9F3DD5F370}" type="pres">
      <dgm:prSet presAssocID="{A67D1F4E-3BAF-4D0A-B40E-5B26ED4A3FAF}" presName="txSpace" presStyleCnt="0"/>
      <dgm:spPr/>
    </dgm:pt>
    <dgm:pt modelId="{8A863848-F68E-4542-A0D4-854F05D7967A}" type="pres">
      <dgm:prSet presAssocID="{A67D1F4E-3BAF-4D0A-B40E-5B26ED4A3FAF}" presName="desTx" presStyleLbl="revTx" presStyleIdx="1" presStyleCnt="10">
        <dgm:presLayoutVars/>
      </dgm:prSet>
      <dgm:spPr/>
    </dgm:pt>
    <dgm:pt modelId="{49FF381A-DBB0-4A6A-8A0C-A0C23842EAD2}" type="pres">
      <dgm:prSet presAssocID="{06A14E85-CECE-4C52-9FD3-6350DF622592}" presName="sibTrans" presStyleCnt="0"/>
      <dgm:spPr/>
    </dgm:pt>
    <dgm:pt modelId="{7DF2D8A5-65A7-453F-AECF-A2CCE513322F}" type="pres">
      <dgm:prSet presAssocID="{979E546C-F53B-4B08-96A3-AD2618B09444}" presName="compNode" presStyleCnt="0"/>
      <dgm:spPr/>
    </dgm:pt>
    <dgm:pt modelId="{7AAC0DAE-152B-42EA-BFEA-ADD1707DBB65}" type="pres">
      <dgm:prSet presAssocID="{979E546C-F53B-4B08-96A3-AD2618B094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85A47CC-3EC1-4E21-AC43-B4420A1E5BDB}" type="pres">
      <dgm:prSet presAssocID="{979E546C-F53B-4B08-96A3-AD2618B09444}" presName="iconSpace" presStyleCnt="0"/>
      <dgm:spPr/>
    </dgm:pt>
    <dgm:pt modelId="{F09D9C23-3909-4981-86FB-D7C89A5A1CE0}" type="pres">
      <dgm:prSet presAssocID="{979E546C-F53B-4B08-96A3-AD2618B09444}" presName="parTx" presStyleLbl="revTx" presStyleIdx="2" presStyleCnt="10">
        <dgm:presLayoutVars>
          <dgm:chMax val="0"/>
          <dgm:chPref val="0"/>
        </dgm:presLayoutVars>
      </dgm:prSet>
      <dgm:spPr/>
    </dgm:pt>
    <dgm:pt modelId="{92596A32-B02E-46A2-977D-7EE713CBEB1D}" type="pres">
      <dgm:prSet presAssocID="{979E546C-F53B-4B08-96A3-AD2618B09444}" presName="txSpace" presStyleCnt="0"/>
      <dgm:spPr/>
    </dgm:pt>
    <dgm:pt modelId="{23F9B03C-B524-4546-9543-AA5768BC6E47}" type="pres">
      <dgm:prSet presAssocID="{979E546C-F53B-4B08-96A3-AD2618B09444}" presName="desTx" presStyleLbl="revTx" presStyleIdx="3" presStyleCnt="10">
        <dgm:presLayoutVars/>
      </dgm:prSet>
      <dgm:spPr/>
    </dgm:pt>
    <dgm:pt modelId="{70B638DA-3838-4CB6-8974-8ABB952C4C5C}" type="pres">
      <dgm:prSet presAssocID="{40768B11-41A5-4CA1-8839-B0A8D64A713D}" presName="sibTrans" presStyleCnt="0"/>
      <dgm:spPr/>
    </dgm:pt>
    <dgm:pt modelId="{198622C9-30CA-48F2-BDF6-5AB190AC8A51}" type="pres">
      <dgm:prSet presAssocID="{7AF07C40-2213-44BF-AAD3-8A0A7B38EED6}" presName="compNode" presStyleCnt="0"/>
      <dgm:spPr/>
    </dgm:pt>
    <dgm:pt modelId="{AE5F85D9-9DFC-472A-B02D-904B58E21226}" type="pres">
      <dgm:prSet presAssocID="{7AF07C40-2213-44BF-AAD3-8A0A7B38EE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89E3DD5-EDC8-4EBA-B701-787EEBCD7BA7}" type="pres">
      <dgm:prSet presAssocID="{7AF07C40-2213-44BF-AAD3-8A0A7B38EED6}" presName="iconSpace" presStyleCnt="0"/>
      <dgm:spPr/>
    </dgm:pt>
    <dgm:pt modelId="{FABE84B0-EEF1-4A24-8675-E42C6552600B}" type="pres">
      <dgm:prSet presAssocID="{7AF07C40-2213-44BF-AAD3-8A0A7B38EED6}" presName="parTx" presStyleLbl="revTx" presStyleIdx="4" presStyleCnt="10">
        <dgm:presLayoutVars>
          <dgm:chMax val="0"/>
          <dgm:chPref val="0"/>
        </dgm:presLayoutVars>
      </dgm:prSet>
      <dgm:spPr/>
    </dgm:pt>
    <dgm:pt modelId="{AD84F792-E88F-4784-B499-D2D3BC9A31A6}" type="pres">
      <dgm:prSet presAssocID="{7AF07C40-2213-44BF-AAD3-8A0A7B38EED6}" presName="txSpace" presStyleCnt="0"/>
      <dgm:spPr/>
    </dgm:pt>
    <dgm:pt modelId="{D1F5F8C4-FBBE-4298-9A7D-46C639C779D1}" type="pres">
      <dgm:prSet presAssocID="{7AF07C40-2213-44BF-AAD3-8A0A7B38EED6}" presName="desTx" presStyleLbl="revTx" presStyleIdx="5" presStyleCnt="10">
        <dgm:presLayoutVars/>
      </dgm:prSet>
      <dgm:spPr/>
    </dgm:pt>
    <dgm:pt modelId="{DB75377D-3A25-424E-B624-34439177238E}" type="pres">
      <dgm:prSet presAssocID="{544BA2FE-E098-47B4-AB51-5A2D3E723567}" presName="sibTrans" presStyleCnt="0"/>
      <dgm:spPr/>
    </dgm:pt>
    <dgm:pt modelId="{CD143BDC-C531-4A1F-A724-EAD164F6464A}" type="pres">
      <dgm:prSet presAssocID="{58F57B9B-9A4B-4078-B0F4-0253EE7E17D1}" presName="compNode" presStyleCnt="0"/>
      <dgm:spPr/>
    </dgm:pt>
    <dgm:pt modelId="{5842D593-FB33-43AF-A1D8-F1849A313E34}" type="pres">
      <dgm:prSet presAssocID="{58F57B9B-9A4B-4078-B0F4-0253EE7E17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DFCC664A-6233-4EA7-BC24-241DCAB9A169}" type="pres">
      <dgm:prSet presAssocID="{58F57B9B-9A4B-4078-B0F4-0253EE7E17D1}" presName="iconSpace" presStyleCnt="0"/>
      <dgm:spPr/>
    </dgm:pt>
    <dgm:pt modelId="{26115679-6411-4BB6-AB6B-F10E0BAEFD09}" type="pres">
      <dgm:prSet presAssocID="{58F57B9B-9A4B-4078-B0F4-0253EE7E17D1}" presName="parTx" presStyleLbl="revTx" presStyleIdx="6" presStyleCnt="10">
        <dgm:presLayoutVars>
          <dgm:chMax val="0"/>
          <dgm:chPref val="0"/>
        </dgm:presLayoutVars>
      </dgm:prSet>
      <dgm:spPr/>
    </dgm:pt>
    <dgm:pt modelId="{74C75CE9-E7F7-43EB-B0BE-C63B964DEE17}" type="pres">
      <dgm:prSet presAssocID="{58F57B9B-9A4B-4078-B0F4-0253EE7E17D1}" presName="txSpace" presStyleCnt="0"/>
      <dgm:spPr/>
    </dgm:pt>
    <dgm:pt modelId="{E27E4E87-5BAB-4BE4-8DE8-CBE8AA8D2BB5}" type="pres">
      <dgm:prSet presAssocID="{58F57B9B-9A4B-4078-B0F4-0253EE7E17D1}" presName="desTx" presStyleLbl="revTx" presStyleIdx="7" presStyleCnt="10">
        <dgm:presLayoutVars/>
      </dgm:prSet>
      <dgm:spPr/>
    </dgm:pt>
    <dgm:pt modelId="{85E6F799-BBA1-4760-9A8F-381A4C4AF514}" type="pres">
      <dgm:prSet presAssocID="{5997A455-A703-41D5-BF06-EA7A74326FB6}" presName="sibTrans" presStyleCnt="0"/>
      <dgm:spPr/>
    </dgm:pt>
    <dgm:pt modelId="{F442E9B7-5B9F-4FDC-8A7F-71DE4465D165}" type="pres">
      <dgm:prSet presAssocID="{CA253462-3E7E-42CC-B8EF-DE9E1079C0F5}" presName="compNode" presStyleCnt="0"/>
      <dgm:spPr/>
    </dgm:pt>
    <dgm:pt modelId="{B7BD31F0-EEA1-40BA-82D5-31E4923A6319}" type="pres">
      <dgm:prSet presAssocID="{CA253462-3E7E-42CC-B8EF-DE9E1079C0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9AA990D1-E872-48C1-87F2-90386A36DB9E}" type="pres">
      <dgm:prSet presAssocID="{CA253462-3E7E-42CC-B8EF-DE9E1079C0F5}" presName="iconSpace" presStyleCnt="0"/>
      <dgm:spPr/>
    </dgm:pt>
    <dgm:pt modelId="{CDF7FB7C-D8AD-40BB-9100-ACD86FDCB922}" type="pres">
      <dgm:prSet presAssocID="{CA253462-3E7E-42CC-B8EF-DE9E1079C0F5}" presName="parTx" presStyleLbl="revTx" presStyleIdx="8" presStyleCnt="10">
        <dgm:presLayoutVars>
          <dgm:chMax val="0"/>
          <dgm:chPref val="0"/>
        </dgm:presLayoutVars>
      </dgm:prSet>
      <dgm:spPr/>
    </dgm:pt>
    <dgm:pt modelId="{FD2C6F80-CE6F-41AB-A4FF-CC3630DA04FE}" type="pres">
      <dgm:prSet presAssocID="{CA253462-3E7E-42CC-B8EF-DE9E1079C0F5}" presName="txSpace" presStyleCnt="0"/>
      <dgm:spPr/>
    </dgm:pt>
    <dgm:pt modelId="{F1E9F542-51D3-4E25-8534-D3ACD4048C9D}" type="pres">
      <dgm:prSet presAssocID="{CA253462-3E7E-42CC-B8EF-DE9E1079C0F5}" presName="desTx" presStyleLbl="revTx" presStyleIdx="9" presStyleCnt="10">
        <dgm:presLayoutVars/>
      </dgm:prSet>
      <dgm:spPr/>
    </dgm:pt>
  </dgm:ptLst>
  <dgm:cxnLst>
    <dgm:cxn modelId="{DB425C15-4D4B-47A8-BDF5-4FDF98844244}" type="presOf" srcId="{A67D1F4E-3BAF-4D0A-B40E-5B26ED4A3FAF}" destId="{AFD8B08D-9BCD-4339-9F08-8A7F9AD2D1E3}" srcOrd="0" destOrd="0" presId="urn:microsoft.com/office/officeart/2018/5/layout/CenteredIconLabelDescriptionList"/>
    <dgm:cxn modelId="{DF41A815-B914-4711-9C83-C58215C85BED}" type="presOf" srcId="{6080F742-75B0-407C-80D1-D4E867A3C39E}" destId="{07B49AA7-B130-4EA1-A923-87787EBF8209}" srcOrd="0" destOrd="0" presId="urn:microsoft.com/office/officeart/2018/5/layout/CenteredIconLabelDescriptionList"/>
    <dgm:cxn modelId="{38F7AB28-63E1-4F9E-861E-CD8C49145689}" type="presOf" srcId="{979E546C-F53B-4B08-96A3-AD2618B09444}" destId="{F09D9C23-3909-4981-86FB-D7C89A5A1CE0}" srcOrd="0" destOrd="0" presId="urn:microsoft.com/office/officeart/2018/5/layout/CenteredIconLabelDescriptionList"/>
    <dgm:cxn modelId="{7EC14A31-176E-44C5-8288-16448F66F98A}" type="presOf" srcId="{74AE3270-5F8F-4097-B2F8-AC5679384131}" destId="{D1F5F8C4-FBBE-4298-9A7D-46C639C779D1}" srcOrd="0" destOrd="1" presId="urn:microsoft.com/office/officeart/2018/5/layout/CenteredIconLabelDescriptionList"/>
    <dgm:cxn modelId="{B5FD2581-DA90-4CB9-B804-7C2859A75602}" type="presOf" srcId="{67DAC2BE-AF0E-4BD3-9798-2AF6D67A1B40}" destId="{F1E9F542-51D3-4E25-8534-D3ACD4048C9D}" srcOrd="0" destOrd="0" presId="urn:microsoft.com/office/officeart/2018/5/layout/CenteredIconLabelDescriptionList"/>
    <dgm:cxn modelId="{59FD2C95-2078-4384-A9B9-1D6499B4ADA6}" type="presOf" srcId="{58F57B9B-9A4B-4078-B0F4-0253EE7E17D1}" destId="{26115679-6411-4BB6-AB6B-F10E0BAEFD09}" srcOrd="0" destOrd="0" presId="urn:microsoft.com/office/officeart/2018/5/layout/CenteredIconLabelDescriptionList"/>
    <dgm:cxn modelId="{598B9899-4282-472F-831A-F8063CC086A0}" srcId="{7AF07C40-2213-44BF-AAD3-8A0A7B38EED6}" destId="{462F58F6-A48F-4E20-89E1-E44CEFD6E6FA}" srcOrd="0" destOrd="0" parTransId="{A5AC2A57-8F6C-4538-A8B2-93E7C56C643A}" sibTransId="{0B8ED5AB-4E11-4CCB-AB09-ECD80C9D10A0}"/>
    <dgm:cxn modelId="{737FE09D-F423-4E67-B1DD-6E12441468F2}" srcId="{6080F742-75B0-407C-80D1-D4E867A3C39E}" destId="{CA253462-3E7E-42CC-B8EF-DE9E1079C0F5}" srcOrd="4" destOrd="0" parTransId="{7B5590D4-5C84-4BCE-9970-ACC816FEEBBB}" sibTransId="{6C4C71C5-1BFE-44E7-AD48-9979981E51A2}"/>
    <dgm:cxn modelId="{DA67CCA6-61B7-43A6-BBC4-A1E92F7A1F21}" type="presOf" srcId="{462F58F6-A48F-4E20-89E1-E44CEFD6E6FA}" destId="{D1F5F8C4-FBBE-4298-9A7D-46C639C779D1}" srcOrd="0" destOrd="0" presId="urn:microsoft.com/office/officeart/2018/5/layout/CenteredIconLabelDescriptionList"/>
    <dgm:cxn modelId="{9D59CFA8-88B1-44C9-B994-61438585199E}" srcId="{6080F742-75B0-407C-80D1-D4E867A3C39E}" destId="{979E546C-F53B-4B08-96A3-AD2618B09444}" srcOrd="1" destOrd="0" parTransId="{B13E4AFB-F71C-4419-A837-B3AE7DC67DC4}" sibTransId="{40768B11-41A5-4CA1-8839-B0A8D64A713D}"/>
    <dgm:cxn modelId="{6645F0AA-6F99-4982-B91C-B0C150F32A1A}" srcId="{6080F742-75B0-407C-80D1-D4E867A3C39E}" destId="{58F57B9B-9A4B-4078-B0F4-0253EE7E17D1}" srcOrd="3" destOrd="0" parTransId="{2779E195-DB89-4A96-AA9C-890339258A52}" sibTransId="{5997A455-A703-41D5-BF06-EA7A74326FB6}"/>
    <dgm:cxn modelId="{621D1AAC-4102-4DA3-A0CA-8E35132E68AE}" type="presOf" srcId="{CA253462-3E7E-42CC-B8EF-DE9E1079C0F5}" destId="{CDF7FB7C-D8AD-40BB-9100-ACD86FDCB922}" srcOrd="0" destOrd="0" presId="urn:microsoft.com/office/officeart/2018/5/layout/CenteredIconLabelDescriptionList"/>
    <dgm:cxn modelId="{9D51B3AC-A38B-4E61-960E-BCECC01A71B0}" srcId="{6080F742-75B0-407C-80D1-D4E867A3C39E}" destId="{A67D1F4E-3BAF-4D0A-B40E-5B26ED4A3FAF}" srcOrd="0" destOrd="0" parTransId="{A562BE0A-69E7-42B1-80B7-5C65B1C0B462}" sibTransId="{06A14E85-CECE-4C52-9FD3-6350DF622592}"/>
    <dgm:cxn modelId="{3B7D4CD7-71AD-43D7-A29A-F4C96415CD51}" srcId="{462F58F6-A48F-4E20-89E1-E44CEFD6E6FA}" destId="{74AE3270-5F8F-4097-B2F8-AC5679384131}" srcOrd="0" destOrd="0" parTransId="{84DCE2EB-F913-46A4-AB66-435288CBB6A9}" sibTransId="{C6C87393-7DC9-4B42-9872-DAD2FE3065ED}"/>
    <dgm:cxn modelId="{EDA7EADD-44EE-4BA2-AE18-7AE781A29827}" srcId="{6080F742-75B0-407C-80D1-D4E867A3C39E}" destId="{7AF07C40-2213-44BF-AAD3-8A0A7B38EED6}" srcOrd="2" destOrd="0" parTransId="{A0D8ABC8-BC5F-46CF-8BF1-DDE1F41ED0E0}" sibTransId="{544BA2FE-E098-47B4-AB51-5A2D3E723567}"/>
    <dgm:cxn modelId="{D09EA1E9-B5F8-452A-B140-A5E94652BF41}" srcId="{CA253462-3E7E-42CC-B8EF-DE9E1079C0F5}" destId="{67DAC2BE-AF0E-4BD3-9798-2AF6D67A1B40}" srcOrd="0" destOrd="0" parTransId="{0C5E006B-3587-4FE7-A2DE-F58D994EA75B}" sibTransId="{6BFC9080-882D-40FE-8CF7-9C1A5915F0B1}"/>
    <dgm:cxn modelId="{8CC91AFB-4BF9-49EE-9CAA-185531043B7E}" type="presOf" srcId="{7AF07C40-2213-44BF-AAD3-8A0A7B38EED6}" destId="{FABE84B0-EEF1-4A24-8675-E42C6552600B}" srcOrd="0" destOrd="0" presId="urn:microsoft.com/office/officeart/2018/5/layout/CenteredIconLabelDescriptionList"/>
    <dgm:cxn modelId="{4301284B-3A66-4DB4-9C6B-EBD1CBF20C0B}" type="presParOf" srcId="{07B49AA7-B130-4EA1-A923-87787EBF8209}" destId="{00E626CA-44EA-493E-A731-7EF5CC5E0953}" srcOrd="0" destOrd="0" presId="urn:microsoft.com/office/officeart/2018/5/layout/CenteredIconLabelDescriptionList"/>
    <dgm:cxn modelId="{25D16A58-1E25-41F5-9D00-CBFC59E97335}" type="presParOf" srcId="{00E626CA-44EA-493E-A731-7EF5CC5E0953}" destId="{F9836D20-5B3D-406E-B776-6B06A7607C6F}" srcOrd="0" destOrd="0" presId="urn:microsoft.com/office/officeart/2018/5/layout/CenteredIconLabelDescriptionList"/>
    <dgm:cxn modelId="{38BC50CD-23D5-4A6E-895F-A04C872E40E6}" type="presParOf" srcId="{00E626CA-44EA-493E-A731-7EF5CC5E0953}" destId="{B73B435B-739E-418B-8745-6C6B1B0BFDD3}" srcOrd="1" destOrd="0" presId="urn:microsoft.com/office/officeart/2018/5/layout/CenteredIconLabelDescriptionList"/>
    <dgm:cxn modelId="{C8B98831-8EF0-4F21-A640-DD9D4C4BB10A}" type="presParOf" srcId="{00E626CA-44EA-493E-A731-7EF5CC5E0953}" destId="{AFD8B08D-9BCD-4339-9F08-8A7F9AD2D1E3}" srcOrd="2" destOrd="0" presId="urn:microsoft.com/office/officeart/2018/5/layout/CenteredIconLabelDescriptionList"/>
    <dgm:cxn modelId="{CC587B2F-38C0-404A-88D2-8C05EDAFBD41}" type="presParOf" srcId="{00E626CA-44EA-493E-A731-7EF5CC5E0953}" destId="{987D59CE-D312-4B75-9A37-5A9F3DD5F370}" srcOrd="3" destOrd="0" presId="urn:microsoft.com/office/officeart/2018/5/layout/CenteredIconLabelDescriptionList"/>
    <dgm:cxn modelId="{819A557E-2CCA-4C75-AB47-35EB7A05ED3E}" type="presParOf" srcId="{00E626CA-44EA-493E-A731-7EF5CC5E0953}" destId="{8A863848-F68E-4542-A0D4-854F05D7967A}" srcOrd="4" destOrd="0" presId="urn:microsoft.com/office/officeart/2018/5/layout/CenteredIconLabelDescriptionList"/>
    <dgm:cxn modelId="{3C03577D-FD66-49A2-8D9A-3688F256D149}" type="presParOf" srcId="{07B49AA7-B130-4EA1-A923-87787EBF8209}" destId="{49FF381A-DBB0-4A6A-8A0C-A0C23842EAD2}" srcOrd="1" destOrd="0" presId="urn:microsoft.com/office/officeart/2018/5/layout/CenteredIconLabelDescriptionList"/>
    <dgm:cxn modelId="{38E02377-8340-4551-AD65-0CAB0C111226}" type="presParOf" srcId="{07B49AA7-B130-4EA1-A923-87787EBF8209}" destId="{7DF2D8A5-65A7-453F-AECF-A2CCE513322F}" srcOrd="2" destOrd="0" presId="urn:microsoft.com/office/officeart/2018/5/layout/CenteredIconLabelDescriptionList"/>
    <dgm:cxn modelId="{02FF4DB3-DDD8-4A4B-B502-F946DF12D8F0}" type="presParOf" srcId="{7DF2D8A5-65A7-453F-AECF-A2CCE513322F}" destId="{7AAC0DAE-152B-42EA-BFEA-ADD1707DBB65}" srcOrd="0" destOrd="0" presId="urn:microsoft.com/office/officeart/2018/5/layout/CenteredIconLabelDescriptionList"/>
    <dgm:cxn modelId="{5868697B-5855-4A09-B856-2621A5E4DEFC}" type="presParOf" srcId="{7DF2D8A5-65A7-453F-AECF-A2CCE513322F}" destId="{C85A47CC-3EC1-4E21-AC43-B4420A1E5BDB}" srcOrd="1" destOrd="0" presId="urn:microsoft.com/office/officeart/2018/5/layout/CenteredIconLabelDescriptionList"/>
    <dgm:cxn modelId="{79084F87-F9A3-4391-A303-7204253EB0D4}" type="presParOf" srcId="{7DF2D8A5-65A7-453F-AECF-A2CCE513322F}" destId="{F09D9C23-3909-4981-86FB-D7C89A5A1CE0}" srcOrd="2" destOrd="0" presId="urn:microsoft.com/office/officeart/2018/5/layout/CenteredIconLabelDescriptionList"/>
    <dgm:cxn modelId="{E23F396F-C23D-45C5-8D0E-E8A3719D93F7}" type="presParOf" srcId="{7DF2D8A5-65A7-453F-AECF-A2CCE513322F}" destId="{92596A32-B02E-46A2-977D-7EE713CBEB1D}" srcOrd="3" destOrd="0" presId="urn:microsoft.com/office/officeart/2018/5/layout/CenteredIconLabelDescriptionList"/>
    <dgm:cxn modelId="{108E1AA4-7671-4924-A1C8-AC327AD9EE41}" type="presParOf" srcId="{7DF2D8A5-65A7-453F-AECF-A2CCE513322F}" destId="{23F9B03C-B524-4546-9543-AA5768BC6E47}" srcOrd="4" destOrd="0" presId="urn:microsoft.com/office/officeart/2018/5/layout/CenteredIconLabelDescriptionList"/>
    <dgm:cxn modelId="{43404F48-9E84-4F13-AEC4-96FC8304E45A}" type="presParOf" srcId="{07B49AA7-B130-4EA1-A923-87787EBF8209}" destId="{70B638DA-3838-4CB6-8974-8ABB952C4C5C}" srcOrd="3" destOrd="0" presId="urn:microsoft.com/office/officeart/2018/5/layout/CenteredIconLabelDescriptionList"/>
    <dgm:cxn modelId="{521437DA-CC92-462F-A6E4-2C0138C676E6}" type="presParOf" srcId="{07B49AA7-B130-4EA1-A923-87787EBF8209}" destId="{198622C9-30CA-48F2-BDF6-5AB190AC8A51}" srcOrd="4" destOrd="0" presId="urn:microsoft.com/office/officeart/2018/5/layout/CenteredIconLabelDescriptionList"/>
    <dgm:cxn modelId="{F11616AD-DE21-47D2-8021-E81313CB81DF}" type="presParOf" srcId="{198622C9-30CA-48F2-BDF6-5AB190AC8A51}" destId="{AE5F85D9-9DFC-472A-B02D-904B58E21226}" srcOrd="0" destOrd="0" presId="urn:microsoft.com/office/officeart/2018/5/layout/CenteredIconLabelDescriptionList"/>
    <dgm:cxn modelId="{77D3D515-5404-42DF-8E98-BBB1E310F6AF}" type="presParOf" srcId="{198622C9-30CA-48F2-BDF6-5AB190AC8A51}" destId="{B89E3DD5-EDC8-4EBA-B701-787EEBCD7BA7}" srcOrd="1" destOrd="0" presId="urn:microsoft.com/office/officeart/2018/5/layout/CenteredIconLabelDescriptionList"/>
    <dgm:cxn modelId="{B275D8F9-E054-476D-947C-FF555BD38BBA}" type="presParOf" srcId="{198622C9-30CA-48F2-BDF6-5AB190AC8A51}" destId="{FABE84B0-EEF1-4A24-8675-E42C6552600B}" srcOrd="2" destOrd="0" presId="urn:microsoft.com/office/officeart/2018/5/layout/CenteredIconLabelDescriptionList"/>
    <dgm:cxn modelId="{86D79541-B455-4058-B1B2-57086EADBEF5}" type="presParOf" srcId="{198622C9-30CA-48F2-BDF6-5AB190AC8A51}" destId="{AD84F792-E88F-4784-B499-D2D3BC9A31A6}" srcOrd="3" destOrd="0" presId="urn:microsoft.com/office/officeart/2018/5/layout/CenteredIconLabelDescriptionList"/>
    <dgm:cxn modelId="{EB44DE27-6B84-4479-A0C2-BCABFB2E59A5}" type="presParOf" srcId="{198622C9-30CA-48F2-BDF6-5AB190AC8A51}" destId="{D1F5F8C4-FBBE-4298-9A7D-46C639C779D1}" srcOrd="4" destOrd="0" presId="urn:microsoft.com/office/officeart/2018/5/layout/CenteredIconLabelDescriptionList"/>
    <dgm:cxn modelId="{CCBC0A0A-9CA7-46CE-A583-59E67D52904E}" type="presParOf" srcId="{07B49AA7-B130-4EA1-A923-87787EBF8209}" destId="{DB75377D-3A25-424E-B624-34439177238E}" srcOrd="5" destOrd="0" presId="urn:microsoft.com/office/officeart/2018/5/layout/CenteredIconLabelDescriptionList"/>
    <dgm:cxn modelId="{A734018B-CA97-4DC2-964E-922A626F8553}" type="presParOf" srcId="{07B49AA7-B130-4EA1-A923-87787EBF8209}" destId="{CD143BDC-C531-4A1F-A724-EAD164F6464A}" srcOrd="6" destOrd="0" presId="urn:microsoft.com/office/officeart/2018/5/layout/CenteredIconLabelDescriptionList"/>
    <dgm:cxn modelId="{E8F34A1D-5203-4CA7-8801-EA3462BA591B}" type="presParOf" srcId="{CD143BDC-C531-4A1F-A724-EAD164F6464A}" destId="{5842D593-FB33-43AF-A1D8-F1849A313E34}" srcOrd="0" destOrd="0" presId="urn:microsoft.com/office/officeart/2018/5/layout/CenteredIconLabelDescriptionList"/>
    <dgm:cxn modelId="{06009673-F00C-471A-90C9-0B55B20064FB}" type="presParOf" srcId="{CD143BDC-C531-4A1F-A724-EAD164F6464A}" destId="{DFCC664A-6233-4EA7-BC24-241DCAB9A169}" srcOrd="1" destOrd="0" presId="urn:microsoft.com/office/officeart/2018/5/layout/CenteredIconLabelDescriptionList"/>
    <dgm:cxn modelId="{E4BBC28E-FB48-4EC7-9853-929CDBABCCBC}" type="presParOf" srcId="{CD143BDC-C531-4A1F-A724-EAD164F6464A}" destId="{26115679-6411-4BB6-AB6B-F10E0BAEFD09}" srcOrd="2" destOrd="0" presId="urn:microsoft.com/office/officeart/2018/5/layout/CenteredIconLabelDescriptionList"/>
    <dgm:cxn modelId="{872664ED-08FB-4AA1-B280-91FFB2F79BE7}" type="presParOf" srcId="{CD143BDC-C531-4A1F-A724-EAD164F6464A}" destId="{74C75CE9-E7F7-43EB-B0BE-C63B964DEE17}" srcOrd="3" destOrd="0" presId="urn:microsoft.com/office/officeart/2018/5/layout/CenteredIconLabelDescriptionList"/>
    <dgm:cxn modelId="{6EDE8FBC-46AE-439D-A666-9DB8F05242F3}" type="presParOf" srcId="{CD143BDC-C531-4A1F-A724-EAD164F6464A}" destId="{E27E4E87-5BAB-4BE4-8DE8-CBE8AA8D2BB5}" srcOrd="4" destOrd="0" presId="urn:microsoft.com/office/officeart/2018/5/layout/CenteredIconLabelDescriptionList"/>
    <dgm:cxn modelId="{B2796D2F-F260-462A-BF01-AF807DF36AB3}" type="presParOf" srcId="{07B49AA7-B130-4EA1-A923-87787EBF8209}" destId="{85E6F799-BBA1-4760-9A8F-381A4C4AF514}" srcOrd="7" destOrd="0" presId="urn:microsoft.com/office/officeart/2018/5/layout/CenteredIconLabelDescriptionList"/>
    <dgm:cxn modelId="{B9F20BF0-DB1C-48FA-A3ED-AB28D75080C4}" type="presParOf" srcId="{07B49AA7-B130-4EA1-A923-87787EBF8209}" destId="{F442E9B7-5B9F-4FDC-8A7F-71DE4465D165}" srcOrd="8" destOrd="0" presId="urn:microsoft.com/office/officeart/2018/5/layout/CenteredIconLabelDescriptionList"/>
    <dgm:cxn modelId="{A9D3E5F3-26DA-488A-91CE-BF97F84753B9}" type="presParOf" srcId="{F442E9B7-5B9F-4FDC-8A7F-71DE4465D165}" destId="{B7BD31F0-EEA1-40BA-82D5-31E4923A6319}" srcOrd="0" destOrd="0" presId="urn:microsoft.com/office/officeart/2018/5/layout/CenteredIconLabelDescriptionList"/>
    <dgm:cxn modelId="{5A716189-BD61-4A7F-9D34-EBC1A979DEB8}" type="presParOf" srcId="{F442E9B7-5B9F-4FDC-8A7F-71DE4465D165}" destId="{9AA990D1-E872-48C1-87F2-90386A36DB9E}" srcOrd="1" destOrd="0" presId="urn:microsoft.com/office/officeart/2018/5/layout/CenteredIconLabelDescriptionList"/>
    <dgm:cxn modelId="{E9E0AE13-3598-481F-86FF-E774C9322457}" type="presParOf" srcId="{F442E9B7-5B9F-4FDC-8A7F-71DE4465D165}" destId="{CDF7FB7C-D8AD-40BB-9100-ACD86FDCB922}" srcOrd="2" destOrd="0" presId="urn:microsoft.com/office/officeart/2018/5/layout/CenteredIconLabelDescriptionList"/>
    <dgm:cxn modelId="{70FB0D08-77B8-4518-939E-A7EC1D4CA3C6}" type="presParOf" srcId="{F442E9B7-5B9F-4FDC-8A7F-71DE4465D165}" destId="{FD2C6F80-CE6F-41AB-A4FF-CC3630DA04FE}" srcOrd="3" destOrd="0" presId="urn:microsoft.com/office/officeart/2018/5/layout/CenteredIconLabelDescriptionList"/>
    <dgm:cxn modelId="{E8ADD65C-790F-4BC7-A181-C5E85F0C6115}" type="presParOf" srcId="{F442E9B7-5B9F-4FDC-8A7F-71DE4465D165}" destId="{F1E9F542-51D3-4E25-8534-D3ACD4048C9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97209-9A32-4493-8A49-C9B45138E639}" type="doc">
      <dgm:prSet loTypeId="urn:microsoft.com/office/officeart/2016/7/layout/BasicLinearProcessNumbered" loCatId="process" qsTypeId="urn:microsoft.com/office/officeart/2005/8/quickstyle/simple1" qsCatId="simple" csTypeId="urn:microsoft.com/office/officeart/2005/8/colors/accent2_1" csCatId="accent2" phldr="1"/>
      <dgm:spPr/>
      <dgm:t>
        <a:bodyPr/>
        <a:lstStyle/>
        <a:p>
          <a:endParaRPr lang="en-US"/>
        </a:p>
      </dgm:t>
    </dgm:pt>
    <dgm:pt modelId="{E00963DA-AEF5-4D0D-84CD-31030D40968E}">
      <dgm:prSet/>
      <dgm:spPr/>
      <dgm:t>
        <a:bodyPr/>
        <a:lstStyle/>
        <a:p>
          <a:r>
            <a:rPr lang="en-US"/>
            <a:t>Recommendations – what is next for the program? Include specific recommendations for things to change in the short term and more general recommendations for changes that need a plan and time</a:t>
          </a:r>
        </a:p>
      </dgm:t>
    </dgm:pt>
    <dgm:pt modelId="{BC7F0CFD-B7C1-48AD-A15D-F5025B5E069B}" type="parTrans" cxnId="{247082A3-306F-4CD6-BF47-3CDD758D164F}">
      <dgm:prSet/>
      <dgm:spPr/>
      <dgm:t>
        <a:bodyPr/>
        <a:lstStyle/>
        <a:p>
          <a:endParaRPr lang="en-US"/>
        </a:p>
      </dgm:t>
    </dgm:pt>
    <dgm:pt modelId="{88A17186-6F24-41FE-893F-930A4ADC8CF8}" type="sibTrans" cxnId="{247082A3-306F-4CD6-BF47-3CDD758D164F}">
      <dgm:prSet phldrT="1" phldr="0"/>
      <dgm:spPr/>
      <dgm:t>
        <a:bodyPr/>
        <a:lstStyle/>
        <a:p>
          <a:r>
            <a:rPr lang="en-US"/>
            <a:t>1</a:t>
          </a:r>
        </a:p>
      </dgm:t>
    </dgm:pt>
    <dgm:pt modelId="{60225A25-8EB5-49FF-9D28-F46C9B788B15}">
      <dgm:prSet/>
      <dgm:spPr/>
      <dgm:t>
        <a:bodyPr/>
        <a:lstStyle/>
        <a:p>
          <a:r>
            <a:rPr lang="en-US" dirty="0"/>
            <a:t>Reporting and Communicating – these are ongoing and integral.</a:t>
          </a:r>
        </a:p>
        <a:p>
          <a:r>
            <a:rPr lang="en-US" dirty="0"/>
            <a:t> Develop an internal reporting plan including progress updates and external communication plan</a:t>
          </a:r>
        </a:p>
      </dgm:t>
    </dgm:pt>
    <dgm:pt modelId="{FF34A961-AC92-4B66-A8D4-9D419AEEB8B1}" type="parTrans" cxnId="{0FCDE993-73DC-4985-A28E-9CF283C9693D}">
      <dgm:prSet/>
      <dgm:spPr/>
      <dgm:t>
        <a:bodyPr/>
        <a:lstStyle/>
        <a:p>
          <a:endParaRPr lang="en-US"/>
        </a:p>
      </dgm:t>
    </dgm:pt>
    <dgm:pt modelId="{83CE184B-E401-46B5-9BEE-6EE474070BF5}" type="sibTrans" cxnId="{0FCDE993-73DC-4985-A28E-9CF283C9693D}">
      <dgm:prSet phldrT="2" phldr="0"/>
      <dgm:spPr/>
      <dgm:t>
        <a:bodyPr/>
        <a:lstStyle/>
        <a:p>
          <a:r>
            <a:rPr lang="en-US"/>
            <a:t>2</a:t>
          </a:r>
        </a:p>
      </dgm:t>
    </dgm:pt>
    <dgm:pt modelId="{A65B5593-F15E-41A8-9901-80CDAF7E8AEC}">
      <dgm:prSet/>
      <dgm:spPr/>
      <dgm:t>
        <a:bodyPr/>
        <a:lstStyle/>
        <a:p>
          <a:r>
            <a:rPr lang="en-US"/>
            <a:t>Next Steps – how will you use what is learned? </a:t>
          </a:r>
        </a:p>
      </dgm:t>
    </dgm:pt>
    <dgm:pt modelId="{705BDCEB-F102-4EC1-83C5-E59B0876A3DE}" type="parTrans" cxnId="{80FB22C5-8824-4552-BB95-80A46750CF6F}">
      <dgm:prSet/>
      <dgm:spPr/>
      <dgm:t>
        <a:bodyPr/>
        <a:lstStyle/>
        <a:p>
          <a:endParaRPr lang="en-US"/>
        </a:p>
      </dgm:t>
    </dgm:pt>
    <dgm:pt modelId="{83F45D17-7EDC-4C7F-8539-9CDDC3980652}" type="sibTrans" cxnId="{80FB22C5-8824-4552-BB95-80A46750CF6F}">
      <dgm:prSet phldrT="3" phldr="0"/>
      <dgm:spPr/>
      <dgm:t>
        <a:bodyPr/>
        <a:lstStyle/>
        <a:p>
          <a:r>
            <a:rPr lang="en-US"/>
            <a:t>3</a:t>
          </a:r>
        </a:p>
      </dgm:t>
    </dgm:pt>
    <dgm:pt modelId="{C7034ACF-98A2-4485-99C4-32FBB5C0A7CC}" type="pres">
      <dgm:prSet presAssocID="{92497209-9A32-4493-8A49-C9B45138E639}" presName="Name0" presStyleCnt="0">
        <dgm:presLayoutVars>
          <dgm:animLvl val="lvl"/>
          <dgm:resizeHandles val="exact"/>
        </dgm:presLayoutVars>
      </dgm:prSet>
      <dgm:spPr/>
    </dgm:pt>
    <dgm:pt modelId="{161C555E-6376-4536-A117-229E3974CF36}" type="pres">
      <dgm:prSet presAssocID="{E00963DA-AEF5-4D0D-84CD-31030D40968E}" presName="compositeNode" presStyleCnt="0">
        <dgm:presLayoutVars>
          <dgm:bulletEnabled val="1"/>
        </dgm:presLayoutVars>
      </dgm:prSet>
      <dgm:spPr/>
    </dgm:pt>
    <dgm:pt modelId="{29ED5872-5EDA-4950-BC4A-6018E71F17CB}" type="pres">
      <dgm:prSet presAssocID="{E00963DA-AEF5-4D0D-84CD-31030D40968E}" presName="bgRect" presStyleLbl="bgAccFollowNode1" presStyleIdx="0" presStyleCnt="3"/>
      <dgm:spPr/>
    </dgm:pt>
    <dgm:pt modelId="{A84ABBFE-EDA1-40BF-990D-CFF67FB0269A}" type="pres">
      <dgm:prSet presAssocID="{88A17186-6F24-41FE-893F-930A4ADC8CF8}" presName="sibTransNodeCircle" presStyleLbl="alignNode1" presStyleIdx="0" presStyleCnt="6">
        <dgm:presLayoutVars>
          <dgm:chMax val="0"/>
          <dgm:bulletEnabled/>
        </dgm:presLayoutVars>
      </dgm:prSet>
      <dgm:spPr/>
    </dgm:pt>
    <dgm:pt modelId="{F76314A5-4CCA-4E35-845F-33963B7B95C9}" type="pres">
      <dgm:prSet presAssocID="{E00963DA-AEF5-4D0D-84CD-31030D40968E}" presName="bottomLine" presStyleLbl="alignNode1" presStyleIdx="1" presStyleCnt="6">
        <dgm:presLayoutVars/>
      </dgm:prSet>
      <dgm:spPr/>
    </dgm:pt>
    <dgm:pt modelId="{E23AC955-3A45-44A1-9D71-EF14144764B7}" type="pres">
      <dgm:prSet presAssocID="{E00963DA-AEF5-4D0D-84CD-31030D40968E}" presName="nodeText" presStyleLbl="bgAccFollowNode1" presStyleIdx="0" presStyleCnt="3">
        <dgm:presLayoutVars>
          <dgm:bulletEnabled val="1"/>
        </dgm:presLayoutVars>
      </dgm:prSet>
      <dgm:spPr/>
    </dgm:pt>
    <dgm:pt modelId="{2CC942AA-5564-45D9-A28B-1621B00C8079}" type="pres">
      <dgm:prSet presAssocID="{88A17186-6F24-41FE-893F-930A4ADC8CF8}" presName="sibTrans" presStyleCnt="0"/>
      <dgm:spPr/>
    </dgm:pt>
    <dgm:pt modelId="{F1471693-57C3-454D-A541-E80DC88C2BDC}" type="pres">
      <dgm:prSet presAssocID="{60225A25-8EB5-49FF-9D28-F46C9B788B15}" presName="compositeNode" presStyleCnt="0">
        <dgm:presLayoutVars>
          <dgm:bulletEnabled val="1"/>
        </dgm:presLayoutVars>
      </dgm:prSet>
      <dgm:spPr/>
    </dgm:pt>
    <dgm:pt modelId="{771EA854-915D-4053-8E86-AC2A1766D296}" type="pres">
      <dgm:prSet presAssocID="{60225A25-8EB5-49FF-9D28-F46C9B788B15}" presName="bgRect" presStyleLbl="bgAccFollowNode1" presStyleIdx="1" presStyleCnt="3"/>
      <dgm:spPr/>
    </dgm:pt>
    <dgm:pt modelId="{CE1CDB02-DF15-4345-9B32-8CB895791633}" type="pres">
      <dgm:prSet presAssocID="{83CE184B-E401-46B5-9BEE-6EE474070BF5}" presName="sibTransNodeCircle" presStyleLbl="alignNode1" presStyleIdx="2" presStyleCnt="6">
        <dgm:presLayoutVars>
          <dgm:chMax val="0"/>
          <dgm:bulletEnabled/>
        </dgm:presLayoutVars>
      </dgm:prSet>
      <dgm:spPr/>
    </dgm:pt>
    <dgm:pt modelId="{46A83ECF-3770-4D50-9AE0-AF22F7D26DF0}" type="pres">
      <dgm:prSet presAssocID="{60225A25-8EB5-49FF-9D28-F46C9B788B15}" presName="bottomLine" presStyleLbl="alignNode1" presStyleIdx="3" presStyleCnt="6">
        <dgm:presLayoutVars/>
      </dgm:prSet>
      <dgm:spPr/>
    </dgm:pt>
    <dgm:pt modelId="{3E72FC4A-1BBF-4FBF-BC98-EBA25555B320}" type="pres">
      <dgm:prSet presAssocID="{60225A25-8EB5-49FF-9D28-F46C9B788B15}" presName="nodeText" presStyleLbl="bgAccFollowNode1" presStyleIdx="1" presStyleCnt="3">
        <dgm:presLayoutVars>
          <dgm:bulletEnabled val="1"/>
        </dgm:presLayoutVars>
      </dgm:prSet>
      <dgm:spPr/>
    </dgm:pt>
    <dgm:pt modelId="{3C92EC2A-27BA-4197-BC1D-B29E5F5788DD}" type="pres">
      <dgm:prSet presAssocID="{83CE184B-E401-46B5-9BEE-6EE474070BF5}" presName="sibTrans" presStyleCnt="0"/>
      <dgm:spPr/>
    </dgm:pt>
    <dgm:pt modelId="{68DA8081-BEA7-4819-BDCA-D60ED4EB3981}" type="pres">
      <dgm:prSet presAssocID="{A65B5593-F15E-41A8-9901-80CDAF7E8AEC}" presName="compositeNode" presStyleCnt="0">
        <dgm:presLayoutVars>
          <dgm:bulletEnabled val="1"/>
        </dgm:presLayoutVars>
      </dgm:prSet>
      <dgm:spPr/>
    </dgm:pt>
    <dgm:pt modelId="{5D8E8497-A58C-4A58-83D7-D6424D36957B}" type="pres">
      <dgm:prSet presAssocID="{A65B5593-F15E-41A8-9901-80CDAF7E8AEC}" presName="bgRect" presStyleLbl="bgAccFollowNode1" presStyleIdx="2" presStyleCnt="3"/>
      <dgm:spPr/>
    </dgm:pt>
    <dgm:pt modelId="{A20EBACD-1CBC-4EBC-9401-7D9856573573}" type="pres">
      <dgm:prSet presAssocID="{83F45D17-7EDC-4C7F-8539-9CDDC3980652}" presName="sibTransNodeCircle" presStyleLbl="alignNode1" presStyleIdx="4" presStyleCnt="6">
        <dgm:presLayoutVars>
          <dgm:chMax val="0"/>
          <dgm:bulletEnabled/>
        </dgm:presLayoutVars>
      </dgm:prSet>
      <dgm:spPr/>
    </dgm:pt>
    <dgm:pt modelId="{1B9F5FF6-4A7D-41FB-AC08-C0630E3103DB}" type="pres">
      <dgm:prSet presAssocID="{A65B5593-F15E-41A8-9901-80CDAF7E8AEC}" presName="bottomLine" presStyleLbl="alignNode1" presStyleIdx="5" presStyleCnt="6">
        <dgm:presLayoutVars/>
      </dgm:prSet>
      <dgm:spPr/>
    </dgm:pt>
    <dgm:pt modelId="{90B8D698-37CE-4569-ACC7-267C58868A40}" type="pres">
      <dgm:prSet presAssocID="{A65B5593-F15E-41A8-9901-80CDAF7E8AEC}" presName="nodeText" presStyleLbl="bgAccFollowNode1" presStyleIdx="2" presStyleCnt="3">
        <dgm:presLayoutVars>
          <dgm:bulletEnabled val="1"/>
        </dgm:presLayoutVars>
      </dgm:prSet>
      <dgm:spPr/>
    </dgm:pt>
  </dgm:ptLst>
  <dgm:cxnLst>
    <dgm:cxn modelId="{048C360E-84BA-4510-A89E-387D69A019D0}" type="presOf" srcId="{60225A25-8EB5-49FF-9D28-F46C9B788B15}" destId="{3E72FC4A-1BBF-4FBF-BC98-EBA25555B320}" srcOrd="1" destOrd="0" presId="urn:microsoft.com/office/officeart/2016/7/layout/BasicLinearProcessNumbered"/>
    <dgm:cxn modelId="{26247F1B-305E-4CBB-A539-05B7956219D5}" type="presOf" srcId="{92497209-9A32-4493-8A49-C9B45138E639}" destId="{C7034ACF-98A2-4485-99C4-32FBB5C0A7CC}" srcOrd="0" destOrd="0" presId="urn:microsoft.com/office/officeart/2016/7/layout/BasicLinearProcessNumbered"/>
    <dgm:cxn modelId="{FC56053A-BEAB-42C4-9717-34C38CDF36FF}" type="presOf" srcId="{83CE184B-E401-46B5-9BEE-6EE474070BF5}" destId="{CE1CDB02-DF15-4345-9B32-8CB895791633}" srcOrd="0" destOrd="0" presId="urn:microsoft.com/office/officeart/2016/7/layout/BasicLinearProcessNumbered"/>
    <dgm:cxn modelId="{88445664-D0BA-44BE-A478-266F5A793618}" type="presOf" srcId="{A65B5593-F15E-41A8-9901-80CDAF7E8AEC}" destId="{5D8E8497-A58C-4A58-83D7-D6424D36957B}" srcOrd="0" destOrd="0" presId="urn:microsoft.com/office/officeart/2016/7/layout/BasicLinearProcessNumbered"/>
    <dgm:cxn modelId="{90D2486C-1260-4CA3-856E-0B3581C67B97}" type="presOf" srcId="{E00963DA-AEF5-4D0D-84CD-31030D40968E}" destId="{E23AC955-3A45-44A1-9D71-EF14144764B7}" srcOrd="1" destOrd="0" presId="urn:microsoft.com/office/officeart/2016/7/layout/BasicLinearProcessNumbered"/>
    <dgm:cxn modelId="{CF353D79-BC72-44A2-A345-EBD4F88744DC}" type="presOf" srcId="{60225A25-8EB5-49FF-9D28-F46C9B788B15}" destId="{771EA854-915D-4053-8E86-AC2A1766D296}" srcOrd="0" destOrd="0" presId="urn:microsoft.com/office/officeart/2016/7/layout/BasicLinearProcessNumbered"/>
    <dgm:cxn modelId="{B8ECDC7C-20B1-4B12-9165-D29820591AC8}" type="presOf" srcId="{88A17186-6F24-41FE-893F-930A4ADC8CF8}" destId="{A84ABBFE-EDA1-40BF-990D-CFF67FB0269A}" srcOrd="0" destOrd="0" presId="urn:microsoft.com/office/officeart/2016/7/layout/BasicLinearProcessNumbered"/>
    <dgm:cxn modelId="{71D1608F-FFAC-46F4-8CA3-605B8F60295D}" type="presOf" srcId="{A65B5593-F15E-41A8-9901-80CDAF7E8AEC}" destId="{90B8D698-37CE-4569-ACC7-267C58868A40}" srcOrd="1" destOrd="0" presId="urn:microsoft.com/office/officeart/2016/7/layout/BasicLinearProcessNumbered"/>
    <dgm:cxn modelId="{0FCDE993-73DC-4985-A28E-9CF283C9693D}" srcId="{92497209-9A32-4493-8A49-C9B45138E639}" destId="{60225A25-8EB5-49FF-9D28-F46C9B788B15}" srcOrd="1" destOrd="0" parTransId="{FF34A961-AC92-4B66-A8D4-9D419AEEB8B1}" sibTransId="{83CE184B-E401-46B5-9BEE-6EE474070BF5}"/>
    <dgm:cxn modelId="{6CDCC298-E325-4763-AC5C-F1BD7C9D093F}" type="presOf" srcId="{83F45D17-7EDC-4C7F-8539-9CDDC3980652}" destId="{A20EBACD-1CBC-4EBC-9401-7D9856573573}" srcOrd="0" destOrd="0" presId="urn:microsoft.com/office/officeart/2016/7/layout/BasicLinearProcessNumbered"/>
    <dgm:cxn modelId="{247082A3-306F-4CD6-BF47-3CDD758D164F}" srcId="{92497209-9A32-4493-8A49-C9B45138E639}" destId="{E00963DA-AEF5-4D0D-84CD-31030D40968E}" srcOrd="0" destOrd="0" parTransId="{BC7F0CFD-B7C1-48AD-A15D-F5025B5E069B}" sibTransId="{88A17186-6F24-41FE-893F-930A4ADC8CF8}"/>
    <dgm:cxn modelId="{80FB22C5-8824-4552-BB95-80A46750CF6F}" srcId="{92497209-9A32-4493-8A49-C9B45138E639}" destId="{A65B5593-F15E-41A8-9901-80CDAF7E8AEC}" srcOrd="2" destOrd="0" parTransId="{705BDCEB-F102-4EC1-83C5-E59B0876A3DE}" sibTransId="{83F45D17-7EDC-4C7F-8539-9CDDC3980652}"/>
    <dgm:cxn modelId="{367280E9-AA44-47FB-8411-A17F17B1108C}" type="presOf" srcId="{E00963DA-AEF5-4D0D-84CD-31030D40968E}" destId="{29ED5872-5EDA-4950-BC4A-6018E71F17CB}" srcOrd="0" destOrd="0" presId="urn:microsoft.com/office/officeart/2016/7/layout/BasicLinearProcessNumbered"/>
    <dgm:cxn modelId="{6C4B322F-E7E5-4F8E-9215-90AB21B215C6}" type="presParOf" srcId="{C7034ACF-98A2-4485-99C4-32FBB5C0A7CC}" destId="{161C555E-6376-4536-A117-229E3974CF36}" srcOrd="0" destOrd="0" presId="urn:microsoft.com/office/officeart/2016/7/layout/BasicLinearProcessNumbered"/>
    <dgm:cxn modelId="{CCD7914D-47D5-4B11-8D87-4B96265D7F10}" type="presParOf" srcId="{161C555E-6376-4536-A117-229E3974CF36}" destId="{29ED5872-5EDA-4950-BC4A-6018E71F17CB}" srcOrd="0" destOrd="0" presId="urn:microsoft.com/office/officeart/2016/7/layout/BasicLinearProcessNumbered"/>
    <dgm:cxn modelId="{DD0D1F07-CA78-41AF-A493-9EBAEF8A8AF6}" type="presParOf" srcId="{161C555E-6376-4536-A117-229E3974CF36}" destId="{A84ABBFE-EDA1-40BF-990D-CFF67FB0269A}" srcOrd="1" destOrd="0" presId="urn:microsoft.com/office/officeart/2016/7/layout/BasicLinearProcessNumbered"/>
    <dgm:cxn modelId="{9D5F782B-2C9C-4C04-90DB-FE6C4B539F35}" type="presParOf" srcId="{161C555E-6376-4536-A117-229E3974CF36}" destId="{F76314A5-4CCA-4E35-845F-33963B7B95C9}" srcOrd="2" destOrd="0" presId="urn:microsoft.com/office/officeart/2016/7/layout/BasicLinearProcessNumbered"/>
    <dgm:cxn modelId="{1DC94ECF-EA24-4E62-955A-83BE3CF21B08}" type="presParOf" srcId="{161C555E-6376-4536-A117-229E3974CF36}" destId="{E23AC955-3A45-44A1-9D71-EF14144764B7}" srcOrd="3" destOrd="0" presId="urn:microsoft.com/office/officeart/2016/7/layout/BasicLinearProcessNumbered"/>
    <dgm:cxn modelId="{9F2B993C-6990-4D11-A25A-0FBBEE5D5E5A}" type="presParOf" srcId="{C7034ACF-98A2-4485-99C4-32FBB5C0A7CC}" destId="{2CC942AA-5564-45D9-A28B-1621B00C8079}" srcOrd="1" destOrd="0" presId="urn:microsoft.com/office/officeart/2016/7/layout/BasicLinearProcessNumbered"/>
    <dgm:cxn modelId="{7FCA2EA6-2C74-4F04-A407-CCCD2BD79250}" type="presParOf" srcId="{C7034ACF-98A2-4485-99C4-32FBB5C0A7CC}" destId="{F1471693-57C3-454D-A541-E80DC88C2BDC}" srcOrd="2" destOrd="0" presId="urn:microsoft.com/office/officeart/2016/7/layout/BasicLinearProcessNumbered"/>
    <dgm:cxn modelId="{E96BB2F1-7DCA-4CB1-AAD6-BE6E3497DE61}" type="presParOf" srcId="{F1471693-57C3-454D-A541-E80DC88C2BDC}" destId="{771EA854-915D-4053-8E86-AC2A1766D296}" srcOrd="0" destOrd="0" presId="urn:microsoft.com/office/officeart/2016/7/layout/BasicLinearProcessNumbered"/>
    <dgm:cxn modelId="{53D31DE3-6697-46F2-BD7A-59872AA7D80C}" type="presParOf" srcId="{F1471693-57C3-454D-A541-E80DC88C2BDC}" destId="{CE1CDB02-DF15-4345-9B32-8CB895791633}" srcOrd="1" destOrd="0" presId="urn:microsoft.com/office/officeart/2016/7/layout/BasicLinearProcessNumbered"/>
    <dgm:cxn modelId="{826DAD25-36A2-4CDA-9A32-308E4BB5EA2E}" type="presParOf" srcId="{F1471693-57C3-454D-A541-E80DC88C2BDC}" destId="{46A83ECF-3770-4D50-9AE0-AF22F7D26DF0}" srcOrd="2" destOrd="0" presId="urn:microsoft.com/office/officeart/2016/7/layout/BasicLinearProcessNumbered"/>
    <dgm:cxn modelId="{497D8B72-DC25-4670-B508-30C0FF7CB7DF}" type="presParOf" srcId="{F1471693-57C3-454D-A541-E80DC88C2BDC}" destId="{3E72FC4A-1BBF-4FBF-BC98-EBA25555B320}" srcOrd="3" destOrd="0" presId="urn:microsoft.com/office/officeart/2016/7/layout/BasicLinearProcessNumbered"/>
    <dgm:cxn modelId="{83F0C3D9-80D9-4D94-89FF-0F5F7E7FB2A2}" type="presParOf" srcId="{C7034ACF-98A2-4485-99C4-32FBB5C0A7CC}" destId="{3C92EC2A-27BA-4197-BC1D-B29E5F5788DD}" srcOrd="3" destOrd="0" presId="urn:microsoft.com/office/officeart/2016/7/layout/BasicLinearProcessNumbered"/>
    <dgm:cxn modelId="{FB3E443C-33FD-4200-9ED6-247F97297F00}" type="presParOf" srcId="{C7034ACF-98A2-4485-99C4-32FBB5C0A7CC}" destId="{68DA8081-BEA7-4819-BDCA-D60ED4EB3981}" srcOrd="4" destOrd="0" presId="urn:microsoft.com/office/officeart/2016/7/layout/BasicLinearProcessNumbered"/>
    <dgm:cxn modelId="{4534A1B4-C882-4A65-B9C3-A0EDB09FC212}" type="presParOf" srcId="{68DA8081-BEA7-4819-BDCA-D60ED4EB3981}" destId="{5D8E8497-A58C-4A58-83D7-D6424D36957B}" srcOrd="0" destOrd="0" presId="urn:microsoft.com/office/officeart/2016/7/layout/BasicLinearProcessNumbered"/>
    <dgm:cxn modelId="{CFD73FA1-3C0D-41C3-A355-A49B9908E186}" type="presParOf" srcId="{68DA8081-BEA7-4819-BDCA-D60ED4EB3981}" destId="{A20EBACD-1CBC-4EBC-9401-7D9856573573}" srcOrd="1" destOrd="0" presId="urn:microsoft.com/office/officeart/2016/7/layout/BasicLinearProcessNumbered"/>
    <dgm:cxn modelId="{F16E4260-F7E9-4FBE-A0C6-463369353BA5}" type="presParOf" srcId="{68DA8081-BEA7-4819-BDCA-D60ED4EB3981}" destId="{1B9F5FF6-4A7D-41FB-AC08-C0630E3103DB}" srcOrd="2" destOrd="0" presId="urn:microsoft.com/office/officeart/2016/7/layout/BasicLinearProcessNumbered"/>
    <dgm:cxn modelId="{8A39381D-E054-4E1E-BF44-170859259ECA}" type="presParOf" srcId="{68DA8081-BEA7-4819-BDCA-D60ED4EB3981}" destId="{90B8D698-37CE-4569-ACC7-267C58868A4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BE912E-6D3F-4B80-B20F-0F76BABC1894}"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EF6FCB5-46D3-49B5-ABAB-299CC41C9EB7}">
      <dgm:prSet custT="1"/>
      <dgm:spPr/>
      <dgm:t>
        <a:bodyPr/>
        <a:lstStyle/>
        <a:p>
          <a:pPr>
            <a:lnSpc>
              <a:spcPct val="100000"/>
            </a:lnSpc>
            <a:defRPr b="1"/>
          </a:pPr>
          <a:r>
            <a:rPr lang="en-CA" sz="1800" b="1" dirty="0">
              <a:latin typeface="Calibri Light" panose="020F0302020204030204" pitchFamily="34" charset="0"/>
              <a:cs typeface="Calibri Light" panose="020F0302020204030204" pitchFamily="34" charset="0"/>
            </a:rPr>
            <a:t>Evaluation budget  </a:t>
          </a:r>
        </a:p>
        <a:p>
          <a:pPr>
            <a:lnSpc>
              <a:spcPct val="100000"/>
            </a:lnSpc>
            <a:defRPr b="1"/>
          </a:pPr>
          <a:r>
            <a:rPr lang="en-CA" sz="1800" b="0" dirty="0">
              <a:latin typeface="Calibri Light" panose="020F0302020204030204" pitchFamily="34" charset="0"/>
              <a:cs typeface="Calibri Light" panose="020F0302020204030204" pitchFamily="34" charset="0"/>
            </a:rPr>
            <a:t>Depends on size of program, importance of program, type of decisions being made</a:t>
          </a:r>
        </a:p>
        <a:p>
          <a:pPr>
            <a:lnSpc>
              <a:spcPct val="100000"/>
            </a:lnSpc>
            <a:defRPr b="1"/>
          </a:pPr>
          <a:r>
            <a:rPr lang="en-CA" sz="1800" b="0" dirty="0">
              <a:latin typeface="Calibri Light" panose="020F0302020204030204" pitchFamily="34" charset="0"/>
              <a:cs typeface="Calibri Light" panose="020F0302020204030204" pitchFamily="34" charset="0"/>
            </a:rPr>
            <a:t>Can be “shoestring” up to 15% or even more </a:t>
          </a:r>
          <a:endParaRPr lang="en-US" sz="1800" b="0" dirty="0">
            <a:latin typeface="Calibri Light" panose="020F0302020204030204" pitchFamily="34" charset="0"/>
            <a:cs typeface="Calibri Light" panose="020F0302020204030204" pitchFamily="34" charset="0"/>
          </a:endParaRPr>
        </a:p>
      </dgm:t>
    </dgm:pt>
    <dgm:pt modelId="{EA0834B1-2E8F-48FE-B604-E497195FDE44}" type="parTrans" cxnId="{99A4D154-2AB4-4573-9DCD-8F71FD382ECC}">
      <dgm:prSet/>
      <dgm:spPr/>
      <dgm:t>
        <a:bodyPr/>
        <a:lstStyle/>
        <a:p>
          <a:endParaRPr lang="en-US"/>
        </a:p>
      </dgm:t>
    </dgm:pt>
    <dgm:pt modelId="{9E9B05BC-B914-4D62-A6E9-C66C9F811E41}" type="sibTrans" cxnId="{99A4D154-2AB4-4573-9DCD-8F71FD382ECC}">
      <dgm:prSet/>
      <dgm:spPr/>
      <dgm:t>
        <a:bodyPr/>
        <a:lstStyle/>
        <a:p>
          <a:endParaRPr lang="en-US"/>
        </a:p>
      </dgm:t>
    </dgm:pt>
    <dgm:pt modelId="{E0B000D2-3451-4E07-9742-CEE0308C2A01}">
      <dgm:prSet custT="1"/>
      <dgm:spPr/>
      <dgm:t>
        <a:bodyPr/>
        <a:lstStyle/>
        <a:p>
          <a:pPr>
            <a:lnSpc>
              <a:spcPct val="100000"/>
            </a:lnSpc>
            <a:defRPr b="1"/>
          </a:pPr>
          <a:r>
            <a:rPr lang="en-CA" sz="1800" dirty="0">
              <a:latin typeface="Calibri Light" panose="020F0302020204030204" pitchFamily="34" charset="0"/>
              <a:cs typeface="Calibri Light" panose="020F0302020204030204" pitchFamily="34" charset="0"/>
            </a:rPr>
            <a:t>Internal evaluator or external evaluator? Key issues: expertise, need for impartiality, cost and time </a:t>
          </a:r>
          <a:endParaRPr lang="en-US" sz="1800" dirty="0">
            <a:latin typeface="Calibri Light" panose="020F0302020204030204" pitchFamily="34" charset="0"/>
            <a:cs typeface="Calibri Light" panose="020F0302020204030204" pitchFamily="34" charset="0"/>
          </a:endParaRPr>
        </a:p>
      </dgm:t>
    </dgm:pt>
    <dgm:pt modelId="{4826599F-B53D-41B1-BED1-5F320BB95E92}" type="parTrans" cxnId="{55CBCEEC-6E40-4012-A007-ECC856690890}">
      <dgm:prSet/>
      <dgm:spPr/>
      <dgm:t>
        <a:bodyPr/>
        <a:lstStyle/>
        <a:p>
          <a:endParaRPr lang="en-US"/>
        </a:p>
      </dgm:t>
    </dgm:pt>
    <dgm:pt modelId="{CBC3EA6B-5B0A-4E4D-8D5D-F2A5BA1A4486}" type="sibTrans" cxnId="{55CBCEEC-6E40-4012-A007-ECC856690890}">
      <dgm:prSet/>
      <dgm:spPr/>
      <dgm:t>
        <a:bodyPr/>
        <a:lstStyle/>
        <a:p>
          <a:endParaRPr lang="en-US"/>
        </a:p>
      </dgm:t>
    </dgm:pt>
    <dgm:pt modelId="{FC3EAFCC-236E-4B0C-8571-D615132A0D9E}">
      <dgm:prSet/>
      <dgm:spPr/>
      <dgm:t>
        <a:bodyPr/>
        <a:lstStyle/>
        <a:p>
          <a:pPr>
            <a:lnSpc>
              <a:spcPct val="100000"/>
            </a:lnSpc>
          </a:pPr>
          <a:r>
            <a:rPr lang="en-CA" dirty="0">
              <a:latin typeface="Calibri Light" panose="020F0302020204030204" pitchFamily="34" charset="0"/>
              <a:cs typeface="Calibri Light" panose="020F0302020204030204" pitchFamily="34" charset="0"/>
            </a:rPr>
            <a:t>Process evaluation - often internal evaluator</a:t>
          </a:r>
          <a:endParaRPr lang="en-US" dirty="0">
            <a:latin typeface="Calibri Light" panose="020F0302020204030204" pitchFamily="34" charset="0"/>
            <a:cs typeface="Calibri Light" panose="020F0302020204030204" pitchFamily="34" charset="0"/>
          </a:endParaRPr>
        </a:p>
      </dgm:t>
    </dgm:pt>
    <dgm:pt modelId="{B59FEB24-981D-4632-A119-305D12D3D3FE}" type="parTrans" cxnId="{58868237-3316-4FE3-AD46-C5AB96B4E7DD}">
      <dgm:prSet/>
      <dgm:spPr/>
      <dgm:t>
        <a:bodyPr/>
        <a:lstStyle/>
        <a:p>
          <a:endParaRPr lang="en-US"/>
        </a:p>
      </dgm:t>
    </dgm:pt>
    <dgm:pt modelId="{FE44C96E-206E-4F77-8F47-B823B64BB3EE}" type="sibTrans" cxnId="{58868237-3316-4FE3-AD46-C5AB96B4E7DD}">
      <dgm:prSet/>
      <dgm:spPr/>
      <dgm:t>
        <a:bodyPr/>
        <a:lstStyle/>
        <a:p>
          <a:endParaRPr lang="en-US"/>
        </a:p>
      </dgm:t>
    </dgm:pt>
    <dgm:pt modelId="{6B7AF1B9-3E5D-484C-864D-9EF7E5D83CAD}">
      <dgm:prSet/>
      <dgm:spPr/>
      <dgm:t>
        <a:bodyPr/>
        <a:lstStyle/>
        <a:p>
          <a:pPr>
            <a:lnSpc>
              <a:spcPct val="100000"/>
            </a:lnSpc>
          </a:pPr>
          <a:r>
            <a:rPr lang="en-CA" dirty="0">
              <a:latin typeface="Calibri Light" panose="020F0302020204030204" pitchFamily="34" charset="0"/>
              <a:cs typeface="Calibri Light" panose="020F0302020204030204" pitchFamily="34" charset="0"/>
            </a:rPr>
            <a:t>Summative and Outcome evaluation – often external evaluator</a:t>
          </a:r>
          <a:endParaRPr lang="en-US" dirty="0">
            <a:latin typeface="Calibri Light" panose="020F0302020204030204" pitchFamily="34" charset="0"/>
            <a:cs typeface="Calibri Light" panose="020F0302020204030204" pitchFamily="34" charset="0"/>
          </a:endParaRPr>
        </a:p>
      </dgm:t>
    </dgm:pt>
    <dgm:pt modelId="{E89FE720-BAD4-42D5-AED5-0DA45D7B6E3A}" type="parTrans" cxnId="{3D2EE013-B46A-4A73-B9AE-4D34EB60D35B}">
      <dgm:prSet/>
      <dgm:spPr/>
      <dgm:t>
        <a:bodyPr/>
        <a:lstStyle/>
        <a:p>
          <a:endParaRPr lang="en-US"/>
        </a:p>
      </dgm:t>
    </dgm:pt>
    <dgm:pt modelId="{F7909CBA-590A-4828-97B0-D1A86190F2B1}" type="sibTrans" cxnId="{3D2EE013-B46A-4A73-B9AE-4D34EB60D35B}">
      <dgm:prSet/>
      <dgm:spPr/>
      <dgm:t>
        <a:bodyPr/>
        <a:lstStyle/>
        <a:p>
          <a:endParaRPr lang="en-US"/>
        </a:p>
      </dgm:t>
    </dgm:pt>
    <dgm:pt modelId="{09D7DDFC-1665-4D27-8061-A4D87ECE6BEE}">
      <dgm:prSet/>
      <dgm:spPr/>
      <dgm:t>
        <a:bodyPr/>
        <a:lstStyle/>
        <a:p>
          <a:pPr>
            <a:lnSpc>
              <a:spcPct val="100000"/>
            </a:lnSpc>
          </a:pPr>
          <a:r>
            <a:rPr lang="en-CA" dirty="0">
              <a:latin typeface="Calibri Light" panose="020F0302020204030204" pitchFamily="34" charset="0"/>
              <a:cs typeface="Calibri Light" panose="020F0302020204030204" pitchFamily="34" charset="0"/>
            </a:rPr>
            <a:t>Can be a mix</a:t>
          </a:r>
          <a:endParaRPr lang="en-US" dirty="0">
            <a:latin typeface="Calibri Light" panose="020F0302020204030204" pitchFamily="34" charset="0"/>
            <a:cs typeface="Calibri Light" panose="020F0302020204030204" pitchFamily="34" charset="0"/>
          </a:endParaRPr>
        </a:p>
      </dgm:t>
    </dgm:pt>
    <dgm:pt modelId="{D998E215-558C-4302-999D-E291648477A0}" type="parTrans" cxnId="{F4156CDA-43E1-4825-AB94-A2D655CEA902}">
      <dgm:prSet/>
      <dgm:spPr/>
      <dgm:t>
        <a:bodyPr/>
        <a:lstStyle/>
        <a:p>
          <a:endParaRPr lang="en-US"/>
        </a:p>
      </dgm:t>
    </dgm:pt>
    <dgm:pt modelId="{FD956F73-FB40-4ACC-BD59-B5FDCCF5E63D}" type="sibTrans" cxnId="{F4156CDA-43E1-4825-AB94-A2D655CEA902}">
      <dgm:prSet/>
      <dgm:spPr/>
      <dgm:t>
        <a:bodyPr/>
        <a:lstStyle/>
        <a:p>
          <a:endParaRPr lang="en-US"/>
        </a:p>
      </dgm:t>
    </dgm:pt>
    <dgm:pt modelId="{EAB42A92-D491-4227-9F46-7515DAEAD381}" type="pres">
      <dgm:prSet presAssocID="{F5BE912E-6D3F-4B80-B20F-0F76BABC1894}" presName="root" presStyleCnt="0">
        <dgm:presLayoutVars>
          <dgm:dir/>
          <dgm:resizeHandles val="exact"/>
        </dgm:presLayoutVars>
      </dgm:prSet>
      <dgm:spPr/>
    </dgm:pt>
    <dgm:pt modelId="{7D70B4B9-C4BA-4744-9E14-35DF6D47A235}" type="pres">
      <dgm:prSet presAssocID="{7EF6FCB5-46D3-49B5-ABAB-299CC41C9EB7}" presName="compNode" presStyleCnt="0"/>
      <dgm:spPr/>
    </dgm:pt>
    <dgm:pt modelId="{F4590ADE-5886-4990-BB24-92676EEDB532}" type="pres">
      <dgm:prSet presAssocID="{7EF6FCB5-46D3-49B5-ABAB-299CC41C9E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t"/>
        </a:ext>
      </dgm:extLst>
    </dgm:pt>
    <dgm:pt modelId="{211EB96C-A060-4B2A-889B-6BB829BB00EC}" type="pres">
      <dgm:prSet presAssocID="{7EF6FCB5-46D3-49B5-ABAB-299CC41C9EB7}" presName="iconSpace" presStyleCnt="0"/>
      <dgm:spPr/>
    </dgm:pt>
    <dgm:pt modelId="{D0908009-77A8-4386-A515-AC19352504B7}" type="pres">
      <dgm:prSet presAssocID="{7EF6FCB5-46D3-49B5-ABAB-299CC41C9EB7}" presName="parTx" presStyleLbl="revTx" presStyleIdx="0" presStyleCnt="4" custScaleX="107109" custScaleY="120402" custLinFactNeighborX="-7567" custLinFactNeighborY="8506">
        <dgm:presLayoutVars>
          <dgm:chMax val="0"/>
          <dgm:chPref val="0"/>
        </dgm:presLayoutVars>
      </dgm:prSet>
      <dgm:spPr/>
    </dgm:pt>
    <dgm:pt modelId="{9022521F-7219-4C1A-9498-0DE0A402390D}" type="pres">
      <dgm:prSet presAssocID="{7EF6FCB5-46D3-49B5-ABAB-299CC41C9EB7}" presName="txSpace" presStyleCnt="0"/>
      <dgm:spPr/>
    </dgm:pt>
    <dgm:pt modelId="{EABF29AB-92C3-4862-B996-6FF8E062D168}" type="pres">
      <dgm:prSet presAssocID="{7EF6FCB5-46D3-49B5-ABAB-299CC41C9EB7}" presName="desTx" presStyleLbl="revTx" presStyleIdx="1" presStyleCnt="4">
        <dgm:presLayoutVars/>
      </dgm:prSet>
      <dgm:spPr/>
    </dgm:pt>
    <dgm:pt modelId="{800B6869-43AA-44AC-AE0B-2F753E078630}" type="pres">
      <dgm:prSet presAssocID="{9E9B05BC-B914-4D62-A6E9-C66C9F811E41}" presName="sibTrans" presStyleCnt="0"/>
      <dgm:spPr/>
    </dgm:pt>
    <dgm:pt modelId="{446170D9-1E7C-4032-B999-D800EA869CE5}" type="pres">
      <dgm:prSet presAssocID="{E0B000D2-3451-4E07-9742-CEE0308C2A01}" presName="compNode" presStyleCnt="0"/>
      <dgm:spPr/>
    </dgm:pt>
    <dgm:pt modelId="{20EF49EA-E922-4A7A-BCDF-EDD7F46AB772}" type="pres">
      <dgm:prSet presAssocID="{E0B000D2-3451-4E07-9742-CEE0308C2A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8391C556-01A0-4F07-A983-951A24626F19}" type="pres">
      <dgm:prSet presAssocID="{E0B000D2-3451-4E07-9742-CEE0308C2A01}" presName="iconSpace" presStyleCnt="0"/>
      <dgm:spPr/>
    </dgm:pt>
    <dgm:pt modelId="{1A6CF804-19E2-49A6-B1BB-CAAD1534B80E}" type="pres">
      <dgm:prSet presAssocID="{E0B000D2-3451-4E07-9742-CEE0308C2A01}" presName="parTx" presStyleLbl="revTx" presStyleIdx="2" presStyleCnt="4">
        <dgm:presLayoutVars>
          <dgm:chMax val="0"/>
          <dgm:chPref val="0"/>
        </dgm:presLayoutVars>
      </dgm:prSet>
      <dgm:spPr/>
    </dgm:pt>
    <dgm:pt modelId="{F31AEC43-10F2-42F9-B42B-8D61AA068515}" type="pres">
      <dgm:prSet presAssocID="{E0B000D2-3451-4E07-9742-CEE0308C2A01}" presName="txSpace" presStyleCnt="0"/>
      <dgm:spPr/>
    </dgm:pt>
    <dgm:pt modelId="{6DCC90DF-02B8-4B68-A9B7-00B2C8A93D5A}" type="pres">
      <dgm:prSet presAssocID="{E0B000D2-3451-4E07-9742-CEE0308C2A01}" presName="desTx" presStyleLbl="revTx" presStyleIdx="3" presStyleCnt="4" custLinFactNeighborY="-46176">
        <dgm:presLayoutVars/>
      </dgm:prSet>
      <dgm:spPr/>
    </dgm:pt>
  </dgm:ptLst>
  <dgm:cxnLst>
    <dgm:cxn modelId="{3D2EE013-B46A-4A73-B9AE-4D34EB60D35B}" srcId="{E0B000D2-3451-4E07-9742-CEE0308C2A01}" destId="{6B7AF1B9-3E5D-484C-864D-9EF7E5D83CAD}" srcOrd="1" destOrd="0" parTransId="{E89FE720-BAD4-42D5-AED5-0DA45D7B6E3A}" sibTransId="{F7909CBA-590A-4828-97B0-D1A86190F2B1}"/>
    <dgm:cxn modelId="{58868237-3316-4FE3-AD46-C5AB96B4E7DD}" srcId="{E0B000D2-3451-4E07-9742-CEE0308C2A01}" destId="{FC3EAFCC-236E-4B0C-8571-D615132A0D9E}" srcOrd="0" destOrd="0" parTransId="{B59FEB24-981D-4632-A119-305D12D3D3FE}" sibTransId="{FE44C96E-206E-4F77-8F47-B823B64BB3EE}"/>
    <dgm:cxn modelId="{F7277460-2609-4404-8500-92A00DE7A42B}" type="presOf" srcId="{FC3EAFCC-236E-4B0C-8571-D615132A0D9E}" destId="{6DCC90DF-02B8-4B68-A9B7-00B2C8A93D5A}" srcOrd="0" destOrd="0" presId="urn:microsoft.com/office/officeart/2018/2/layout/IconLabelDescriptionList"/>
    <dgm:cxn modelId="{99A4D154-2AB4-4573-9DCD-8F71FD382ECC}" srcId="{F5BE912E-6D3F-4B80-B20F-0F76BABC1894}" destId="{7EF6FCB5-46D3-49B5-ABAB-299CC41C9EB7}" srcOrd="0" destOrd="0" parTransId="{EA0834B1-2E8F-48FE-B604-E497195FDE44}" sibTransId="{9E9B05BC-B914-4D62-A6E9-C66C9F811E41}"/>
    <dgm:cxn modelId="{EF982985-DC45-4DFD-9BA6-B0317663D237}" type="presOf" srcId="{7EF6FCB5-46D3-49B5-ABAB-299CC41C9EB7}" destId="{D0908009-77A8-4386-A515-AC19352504B7}" srcOrd="0" destOrd="0" presId="urn:microsoft.com/office/officeart/2018/2/layout/IconLabelDescriptionList"/>
    <dgm:cxn modelId="{F685C5A1-5504-4BB6-9C51-07C29AB591F6}" type="presOf" srcId="{F5BE912E-6D3F-4B80-B20F-0F76BABC1894}" destId="{EAB42A92-D491-4227-9F46-7515DAEAD381}" srcOrd="0" destOrd="0" presId="urn:microsoft.com/office/officeart/2018/2/layout/IconLabelDescriptionList"/>
    <dgm:cxn modelId="{C65687B6-2DFF-46BA-8F9E-7A8DEB1E32EE}" type="presOf" srcId="{6B7AF1B9-3E5D-484C-864D-9EF7E5D83CAD}" destId="{6DCC90DF-02B8-4B68-A9B7-00B2C8A93D5A}" srcOrd="0" destOrd="1" presId="urn:microsoft.com/office/officeart/2018/2/layout/IconLabelDescriptionList"/>
    <dgm:cxn modelId="{D47E3BCD-C2BC-4AA7-9361-9E632DF0D40C}" type="presOf" srcId="{09D7DDFC-1665-4D27-8061-A4D87ECE6BEE}" destId="{6DCC90DF-02B8-4B68-A9B7-00B2C8A93D5A}" srcOrd="0" destOrd="2" presId="urn:microsoft.com/office/officeart/2018/2/layout/IconLabelDescriptionList"/>
    <dgm:cxn modelId="{F4156CDA-43E1-4825-AB94-A2D655CEA902}" srcId="{E0B000D2-3451-4E07-9742-CEE0308C2A01}" destId="{09D7DDFC-1665-4D27-8061-A4D87ECE6BEE}" srcOrd="2" destOrd="0" parTransId="{D998E215-558C-4302-999D-E291648477A0}" sibTransId="{FD956F73-FB40-4ACC-BD59-B5FDCCF5E63D}"/>
    <dgm:cxn modelId="{821299E1-F4CB-4038-BAFD-9C84E843C5DC}" type="presOf" srcId="{E0B000D2-3451-4E07-9742-CEE0308C2A01}" destId="{1A6CF804-19E2-49A6-B1BB-CAAD1534B80E}" srcOrd="0" destOrd="0" presId="urn:microsoft.com/office/officeart/2018/2/layout/IconLabelDescriptionList"/>
    <dgm:cxn modelId="{55CBCEEC-6E40-4012-A007-ECC856690890}" srcId="{F5BE912E-6D3F-4B80-B20F-0F76BABC1894}" destId="{E0B000D2-3451-4E07-9742-CEE0308C2A01}" srcOrd="1" destOrd="0" parTransId="{4826599F-B53D-41B1-BED1-5F320BB95E92}" sibTransId="{CBC3EA6B-5B0A-4E4D-8D5D-F2A5BA1A4486}"/>
    <dgm:cxn modelId="{DD963945-9CCE-48E6-BBDB-D191D9B6BA5E}" type="presParOf" srcId="{EAB42A92-D491-4227-9F46-7515DAEAD381}" destId="{7D70B4B9-C4BA-4744-9E14-35DF6D47A235}" srcOrd="0" destOrd="0" presId="urn:microsoft.com/office/officeart/2018/2/layout/IconLabelDescriptionList"/>
    <dgm:cxn modelId="{2429A16C-8DB8-4A55-95BC-D8C7D18755F7}" type="presParOf" srcId="{7D70B4B9-C4BA-4744-9E14-35DF6D47A235}" destId="{F4590ADE-5886-4990-BB24-92676EEDB532}" srcOrd="0" destOrd="0" presId="urn:microsoft.com/office/officeart/2018/2/layout/IconLabelDescriptionList"/>
    <dgm:cxn modelId="{C2AEF3DB-1057-4226-9AE1-0B250D052A01}" type="presParOf" srcId="{7D70B4B9-C4BA-4744-9E14-35DF6D47A235}" destId="{211EB96C-A060-4B2A-889B-6BB829BB00EC}" srcOrd="1" destOrd="0" presId="urn:microsoft.com/office/officeart/2018/2/layout/IconLabelDescriptionList"/>
    <dgm:cxn modelId="{0179DB8B-B3E9-42E6-B4D0-F7144DD06889}" type="presParOf" srcId="{7D70B4B9-C4BA-4744-9E14-35DF6D47A235}" destId="{D0908009-77A8-4386-A515-AC19352504B7}" srcOrd="2" destOrd="0" presId="urn:microsoft.com/office/officeart/2018/2/layout/IconLabelDescriptionList"/>
    <dgm:cxn modelId="{402ECDE7-45A5-4634-97A0-D5773431487B}" type="presParOf" srcId="{7D70B4B9-C4BA-4744-9E14-35DF6D47A235}" destId="{9022521F-7219-4C1A-9498-0DE0A402390D}" srcOrd="3" destOrd="0" presId="urn:microsoft.com/office/officeart/2018/2/layout/IconLabelDescriptionList"/>
    <dgm:cxn modelId="{A62B8D78-61B9-4BF9-8A29-C3A7DC17633F}" type="presParOf" srcId="{7D70B4B9-C4BA-4744-9E14-35DF6D47A235}" destId="{EABF29AB-92C3-4862-B996-6FF8E062D168}" srcOrd="4" destOrd="0" presId="urn:microsoft.com/office/officeart/2018/2/layout/IconLabelDescriptionList"/>
    <dgm:cxn modelId="{00DBC6E7-D4BA-4BF3-B155-AFE281958741}" type="presParOf" srcId="{EAB42A92-D491-4227-9F46-7515DAEAD381}" destId="{800B6869-43AA-44AC-AE0B-2F753E078630}" srcOrd="1" destOrd="0" presId="urn:microsoft.com/office/officeart/2018/2/layout/IconLabelDescriptionList"/>
    <dgm:cxn modelId="{902E0CA8-70A5-48F4-A6CE-68CCABC26AD1}" type="presParOf" srcId="{EAB42A92-D491-4227-9F46-7515DAEAD381}" destId="{446170D9-1E7C-4032-B999-D800EA869CE5}" srcOrd="2" destOrd="0" presId="urn:microsoft.com/office/officeart/2018/2/layout/IconLabelDescriptionList"/>
    <dgm:cxn modelId="{CAE61C56-859D-446F-AAC6-F78A05C79971}" type="presParOf" srcId="{446170D9-1E7C-4032-B999-D800EA869CE5}" destId="{20EF49EA-E922-4A7A-BCDF-EDD7F46AB772}" srcOrd="0" destOrd="0" presId="urn:microsoft.com/office/officeart/2018/2/layout/IconLabelDescriptionList"/>
    <dgm:cxn modelId="{C2C99601-6872-43AF-B22E-3E1BD9F9C96F}" type="presParOf" srcId="{446170D9-1E7C-4032-B999-D800EA869CE5}" destId="{8391C556-01A0-4F07-A983-951A24626F19}" srcOrd="1" destOrd="0" presId="urn:microsoft.com/office/officeart/2018/2/layout/IconLabelDescriptionList"/>
    <dgm:cxn modelId="{C9FEF344-2B9A-4846-B466-100E8F90A347}" type="presParOf" srcId="{446170D9-1E7C-4032-B999-D800EA869CE5}" destId="{1A6CF804-19E2-49A6-B1BB-CAAD1534B80E}" srcOrd="2" destOrd="0" presId="urn:microsoft.com/office/officeart/2018/2/layout/IconLabelDescriptionList"/>
    <dgm:cxn modelId="{881094ED-F910-4B3E-BBE5-9CC829E594A2}" type="presParOf" srcId="{446170D9-1E7C-4032-B999-D800EA869CE5}" destId="{F31AEC43-10F2-42F9-B42B-8D61AA068515}" srcOrd="3" destOrd="0" presId="urn:microsoft.com/office/officeart/2018/2/layout/IconLabelDescriptionList"/>
    <dgm:cxn modelId="{BB6CB221-DC46-4B8A-8596-A165BF688D43}" type="presParOf" srcId="{446170D9-1E7C-4032-B999-D800EA869CE5}" destId="{6DCC90DF-02B8-4B68-A9B7-00B2C8A93D5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63474-AEF7-4353-84E7-47BA056EA19B}">
      <dsp:nvSpPr>
        <dsp:cNvPr id="0" name=""/>
        <dsp:cNvSpPr/>
      </dsp:nvSpPr>
      <dsp:spPr>
        <a:xfrm>
          <a:off x="614272" y="64205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15838-ECDA-4AA5-93AF-DD7BE17D5F3B}">
      <dsp:nvSpPr>
        <dsp:cNvPr id="0" name=""/>
        <dsp:cNvSpPr/>
      </dsp:nvSpPr>
      <dsp:spPr>
        <a:xfrm>
          <a:off x="848273" y="87605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F554E8-B131-4B2C-B4B3-86C9DC4560E4}">
      <dsp:nvSpPr>
        <dsp:cNvPr id="0" name=""/>
        <dsp:cNvSpPr/>
      </dsp:nvSpPr>
      <dsp:spPr>
        <a:xfrm>
          <a:off x="263272" y="20820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Utility</a:t>
          </a:r>
          <a:endParaRPr lang="en-US" sz="1800" kern="1200"/>
        </a:p>
      </dsp:txBody>
      <dsp:txXfrm>
        <a:off x="263272" y="2082052"/>
        <a:ext cx="1800000" cy="720000"/>
      </dsp:txXfrm>
    </dsp:sp>
    <dsp:sp modelId="{F0AF9795-16EE-499C-90C0-CF6C7B348C2D}">
      <dsp:nvSpPr>
        <dsp:cNvPr id="0" name=""/>
        <dsp:cNvSpPr/>
      </dsp:nvSpPr>
      <dsp:spPr>
        <a:xfrm>
          <a:off x="2729273" y="64205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124C2-1E7D-4298-A320-4ADCBA1A8D0C}">
      <dsp:nvSpPr>
        <dsp:cNvPr id="0" name=""/>
        <dsp:cNvSpPr/>
      </dsp:nvSpPr>
      <dsp:spPr>
        <a:xfrm>
          <a:off x="2963273" y="87605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1A695C-2708-49A3-A59C-55790C3381E0}">
      <dsp:nvSpPr>
        <dsp:cNvPr id="0" name=""/>
        <dsp:cNvSpPr/>
      </dsp:nvSpPr>
      <dsp:spPr>
        <a:xfrm>
          <a:off x="2378273" y="20820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Feasibility</a:t>
          </a:r>
          <a:endParaRPr lang="en-US" sz="1800" kern="1200"/>
        </a:p>
      </dsp:txBody>
      <dsp:txXfrm>
        <a:off x="2378273" y="2082052"/>
        <a:ext cx="1800000" cy="720000"/>
      </dsp:txXfrm>
    </dsp:sp>
    <dsp:sp modelId="{A4544037-0056-4F25-89B1-8F6B79A975E0}">
      <dsp:nvSpPr>
        <dsp:cNvPr id="0" name=""/>
        <dsp:cNvSpPr/>
      </dsp:nvSpPr>
      <dsp:spPr>
        <a:xfrm>
          <a:off x="4844273" y="64205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84FD1-0F15-4EFA-B8DC-EF4D68079B15}">
      <dsp:nvSpPr>
        <dsp:cNvPr id="0" name=""/>
        <dsp:cNvSpPr/>
      </dsp:nvSpPr>
      <dsp:spPr>
        <a:xfrm>
          <a:off x="5078273" y="87605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F9917-6F81-4EBE-90BD-820C9655CD49}">
      <dsp:nvSpPr>
        <dsp:cNvPr id="0" name=""/>
        <dsp:cNvSpPr/>
      </dsp:nvSpPr>
      <dsp:spPr>
        <a:xfrm>
          <a:off x="4493273" y="20820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Propriety</a:t>
          </a:r>
          <a:endParaRPr lang="en-US" sz="1800" kern="1200"/>
        </a:p>
      </dsp:txBody>
      <dsp:txXfrm>
        <a:off x="4493273" y="2082052"/>
        <a:ext cx="1800000" cy="720000"/>
      </dsp:txXfrm>
    </dsp:sp>
    <dsp:sp modelId="{A709E4B9-2FF1-4E6E-9832-10EA01AC2560}">
      <dsp:nvSpPr>
        <dsp:cNvPr id="0" name=""/>
        <dsp:cNvSpPr/>
      </dsp:nvSpPr>
      <dsp:spPr>
        <a:xfrm>
          <a:off x="6959273" y="64205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7D2D6-1C5A-4195-A248-E0D3A36997B1}">
      <dsp:nvSpPr>
        <dsp:cNvPr id="0" name=""/>
        <dsp:cNvSpPr/>
      </dsp:nvSpPr>
      <dsp:spPr>
        <a:xfrm>
          <a:off x="7193273" y="87605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186B27-7FED-4223-A2C9-5996C3316F8A}">
      <dsp:nvSpPr>
        <dsp:cNvPr id="0" name=""/>
        <dsp:cNvSpPr/>
      </dsp:nvSpPr>
      <dsp:spPr>
        <a:xfrm>
          <a:off x="6608273" y="20820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Accuracy</a:t>
          </a:r>
          <a:endParaRPr lang="en-US" sz="1800" kern="1200"/>
        </a:p>
      </dsp:txBody>
      <dsp:txXfrm>
        <a:off x="6608273" y="2082052"/>
        <a:ext cx="1800000" cy="720000"/>
      </dsp:txXfrm>
    </dsp:sp>
    <dsp:sp modelId="{6C77610D-53D1-46EF-92E0-FECD71CE62F3}">
      <dsp:nvSpPr>
        <dsp:cNvPr id="0" name=""/>
        <dsp:cNvSpPr/>
      </dsp:nvSpPr>
      <dsp:spPr>
        <a:xfrm>
          <a:off x="9074273" y="64205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BC759-2ADF-4423-AEC7-87C401291AA2}">
      <dsp:nvSpPr>
        <dsp:cNvPr id="0" name=""/>
        <dsp:cNvSpPr/>
      </dsp:nvSpPr>
      <dsp:spPr>
        <a:xfrm>
          <a:off x="9308273" y="87605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FEAD44-67F8-49F0-BBC4-68A3BE84B883}">
      <dsp:nvSpPr>
        <dsp:cNvPr id="0" name=""/>
        <dsp:cNvSpPr/>
      </dsp:nvSpPr>
      <dsp:spPr>
        <a:xfrm>
          <a:off x="8723273" y="208205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CA" sz="1800" kern="1200"/>
            <a:t>Accountability</a:t>
          </a:r>
          <a:endParaRPr lang="en-US" sz="1800" kern="1200"/>
        </a:p>
      </dsp:txBody>
      <dsp:txXfrm>
        <a:off x="8723273" y="208205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6D20-5B3D-406E-B776-6B06A7607C6F}">
      <dsp:nvSpPr>
        <dsp:cNvPr id="0" name=""/>
        <dsp:cNvSpPr/>
      </dsp:nvSpPr>
      <dsp:spPr>
        <a:xfrm>
          <a:off x="587329" y="122032"/>
          <a:ext cx="630492" cy="6304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D8B08D-9BCD-4339-9F08-8A7F9AD2D1E3}">
      <dsp:nvSpPr>
        <dsp:cNvPr id="0" name=""/>
        <dsp:cNvSpPr/>
      </dsp:nvSpPr>
      <dsp:spPr>
        <a:xfrm>
          <a:off x="1872" y="879731"/>
          <a:ext cx="1801406" cy="99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Analyze by data source – quantitative, qualitative</a:t>
          </a:r>
          <a:endParaRPr lang="en-US" sz="1600" kern="1200"/>
        </a:p>
      </dsp:txBody>
      <dsp:txXfrm>
        <a:off x="1872" y="879731"/>
        <a:ext cx="1801406" cy="996402"/>
      </dsp:txXfrm>
    </dsp:sp>
    <dsp:sp modelId="{8A863848-F68E-4542-A0D4-854F05D7967A}">
      <dsp:nvSpPr>
        <dsp:cNvPr id="0" name=""/>
        <dsp:cNvSpPr/>
      </dsp:nvSpPr>
      <dsp:spPr>
        <a:xfrm>
          <a:off x="1872" y="1935299"/>
          <a:ext cx="1801406" cy="1145013"/>
        </a:xfrm>
        <a:prstGeom prst="rect">
          <a:avLst/>
        </a:prstGeom>
        <a:noFill/>
        <a:ln>
          <a:noFill/>
        </a:ln>
        <a:effectLst/>
      </dsp:spPr>
      <dsp:style>
        <a:lnRef idx="0">
          <a:scrgbClr r="0" g="0" b="0"/>
        </a:lnRef>
        <a:fillRef idx="0">
          <a:scrgbClr r="0" g="0" b="0"/>
        </a:fillRef>
        <a:effectRef idx="0">
          <a:scrgbClr r="0" g="0" b="0"/>
        </a:effectRef>
        <a:fontRef idx="minor"/>
      </dsp:style>
    </dsp:sp>
    <dsp:sp modelId="{7AAC0DAE-152B-42EA-BFEA-ADD1707DBB65}">
      <dsp:nvSpPr>
        <dsp:cNvPr id="0" name=""/>
        <dsp:cNvSpPr/>
      </dsp:nvSpPr>
      <dsp:spPr>
        <a:xfrm>
          <a:off x="2703981" y="122032"/>
          <a:ext cx="630492" cy="6304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D9C23-3909-4981-86FB-D7C89A5A1CE0}">
      <dsp:nvSpPr>
        <dsp:cNvPr id="0" name=""/>
        <dsp:cNvSpPr/>
      </dsp:nvSpPr>
      <dsp:spPr>
        <a:xfrm>
          <a:off x="2118524" y="879731"/>
          <a:ext cx="1801406" cy="99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Synthesize across data sources to answer evaluation questions </a:t>
          </a:r>
          <a:endParaRPr lang="en-US" sz="1600" kern="1200"/>
        </a:p>
      </dsp:txBody>
      <dsp:txXfrm>
        <a:off x="2118524" y="879731"/>
        <a:ext cx="1801406" cy="996402"/>
      </dsp:txXfrm>
    </dsp:sp>
    <dsp:sp modelId="{23F9B03C-B524-4546-9543-AA5768BC6E47}">
      <dsp:nvSpPr>
        <dsp:cNvPr id="0" name=""/>
        <dsp:cNvSpPr/>
      </dsp:nvSpPr>
      <dsp:spPr>
        <a:xfrm>
          <a:off x="2118524" y="1935299"/>
          <a:ext cx="1801406" cy="1145013"/>
        </a:xfrm>
        <a:prstGeom prst="rect">
          <a:avLst/>
        </a:prstGeom>
        <a:noFill/>
        <a:ln>
          <a:noFill/>
        </a:ln>
        <a:effectLst/>
      </dsp:spPr>
      <dsp:style>
        <a:lnRef idx="0">
          <a:scrgbClr r="0" g="0" b="0"/>
        </a:lnRef>
        <a:fillRef idx="0">
          <a:scrgbClr r="0" g="0" b="0"/>
        </a:fillRef>
        <a:effectRef idx="0">
          <a:scrgbClr r="0" g="0" b="0"/>
        </a:effectRef>
        <a:fontRef idx="minor"/>
      </dsp:style>
    </dsp:sp>
    <dsp:sp modelId="{AE5F85D9-9DFC-472A-B02D-904B58E21226}">
      <dsp:nvSpPr>
        <dsp:cNvPr id="0" name=""/>
        <dsp:cNvSpPr/>
      </dsp:nvSpPr>
      <dsp:spPr>
        <a:xfrm>
          <a:off x="4820633" y="122032"/>
          <a:ext cx="630492" cy="6304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E84B0-EEF1-4A24-8675-E42C6552600B}">
      <dsp:nvSpPr>
        <dsp:cNvPr id="0" name=""/>
        <dsp:cNvSpPr/>
      </dsp:nvSpPr>
      <dsp:spPr>
        <a:xfrm>
          <a:off x="4235176" y="879731"/>
          <a:ext cx="1801406" cy="99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Compare results to definition of success:</a:t>
          </a:r>
          <a:endParaRPr lang="en-US" sz="1600" kern="1200"/>
        </a:p>
      </dsp:txBody>
      <dsp:txXfrm>
        <a:off x="4235176" y="879731"/>
        <a:ext cx="1801406" cy="996402"/>
      </dsp:txXfrm>
    </dsp:sp>
    <dsp:sp modelId="{D1F5F8C4-FBBE-4298-9A7D-46C639C779D1}">
      <dsp:nvSpPr>
        <dsp:cNvPr id="0" name=""/>
        <dsp:cNvSpPr/>
      </dsp:nvSpPr>
      <dsp:spPr>
        <a:xfrm>
          <a:off x="4235176" y="1935299"/>
          <a:ext cx="1801406" cy="114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CA" sz="1400" kern="1200" dirty="0"/>
            <a:t>E.g. Program manager set a target of 100 people participating</a:t>
          </a:r>
          <a:endParaRPr lang="en-US" sz="1400" kern="1200" dirty="0"/>
        </a:p>
        <a:p>
          <a:pPr marL="114300" lvl="1" indent="-114300" algn="l" defTabSz="622300">
            <a:lnSpc>
              <a:spcPct val="90000"/>
            </a:lnSpc>
            <a:spcBef>
              <a:spcPct val="0"/>
            </a:spcBef>
            <a:spcAft>
              <a:spcPct val="15000"/>
            </a:spcAft>
            <a:buChar char="•"/>
          </a:pPr>
          <a:r>
            <a:rPr lang="en-CA" sz="1400" kern="1200" dirty="0"/>
            <a:t>Actual results: 120 people participated</a:t>
          </a:r>
          <a:endParaRPr lang="en-US" sz="1400" kern="1200" dirty="0"/>
        </a:p>
      </dsp:txBody>
      <dsp:txXfrm>
        <a:off x="4235176" y="1935299"/>
        <a:ext cx="1801406" cy="1145013"/>
      </dsp:txXfrm>
    </dsp:sp>
    <dsp:sp modelId="{5842D593-FB33-43AF-A1D8-F1849A313E34}">
      <dsp:nvSpPr>
        <dsp:cNvPr id="0" name=""/>
        <dsp:cNvSpPr/>
      </dsp:nvSpPr>
      <dsp:spPr>
        <a:xfrm>
          <a:off x="6937286" y="122032"/>
          <a:ext cx="630492" cy="6304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115679-6411-4BB6-AB6B-F10E0BAEFD09}">
      <dsp:nvSpPr>
        <dsp:cNvPr id="0" name=""/>
        <dsp:cNvSpPr/>
      </dsp:nvSpPr>
      <dsp:spPr>
        <a:xfrm>
          <a:off x="6351829" y="879731"/>
          <a:ext cx="1801406" cy="99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CA" sz="1600" kern="1200"/>
            <a:t>Therefore, program was successful at engaging people to participate</a:t>
          </a:r>
          <a:endParaRPr lang="en-US" sz="1600" kern="1200"/>
        </a:p>
      </dsp:txBody>
      <dsp:txXfrm>
        <a:off x="6351829" y="879731"/>
        <a:ext cx="1801406" cy="996402"/>
      </dsp:txXfrm>
    </dsp:sp>
    <dsp:sp modelId="{E27E4E87-5BAB-4BE4-8DE8-CBE8AA8D2BB5}">
      <dsp:nvSpPr>
        <dsp:cNvPr id="0" name=""/>
        <dsp:cNvSpPr/>
      </dsp:nvSpPr>
      <dsp:spPr>
        <a:xfrm>
          <a:off x="6351829" y="1935299"/>
          <a:ext cx="1801406" cy="1145013"/>
        </a:xfrm>
        <a:prstGeom prst="rect">
          <a:avLst/>
        </a:prstGeom>
        <a:noFill/>
        <a:ln>
          <a:noFill/>
        </a:ln>
        <a:effectLst/>
      </dsp:spPr>
      <dsp:style>
        <a:lnRef idx="0">
          <a:scrgbClr r="0" g="0" b="0"/>
        </a:lnRef>
        <a:fillRef idx="0">
          <a:scrgbClr r="0" g="0" b="0"/>
        </a:fillRef>
        <a:effectRef idx="0">
          <a:scrgbClr r="0" g="0" b="0"/>
        </a:effectRef>
        <a:fontRef idx="minor"/>
      </dsp:style>
    </dsp:sp>
    <dsp:sp modelId="{B7BD31F0-EEA1-40BA-82D5-31E4923A6319}">
      <dsp:nvSpPr>
        <dsp:cNvPr id="0" name=""/>
        <dsp:cNvSpPr/>
      </dsp:nvSpPr>
      <dsp:spPr>
        <a:xfrm>
          <a:off x="9053938" y="122032"/>
          <a:ext cx="630492" cy="6304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F7FB7C-D8AD-40BB-9100-ACD86FDCB922}">
      <dsp:nvSpPr>
        <dsp:cNvPr id="0" name=""/>
        <dsp:cNvSpPr/>
      </dsp:nvSpPr>
      <dsp:spPr>
        <a:xfrm>
          <a:off x="8468481" y="879731"/>
          <a:ext cx="1801406" cy="99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a:t>Conclusions integrate answers to evaluation questions at a high level</a:t>
          </a:r>
          <a:endParaRPr lang="en-US" sz="1600" kern="1200" dirty="0"/>
        </a:p>
      </dsp:txBody>
      <dsp:txXfrm>
        <a:off x="8468481" y="879731"/>
        <a:ext cx="1801406" cy="996402"/>
      </dsp:txXfrm>
    </dsp:sp>
    <dsp:sp modelId="{F1E9F542-51D3-4E25-8534-D3ACD4048C9D}">
      <dsp:nvSpPr>
        <dsp:cNvPr id="0" name=""/>
        <dsp:cNvSpPr/>
      </dsp:nvSpPr>
      <dsp:spPr>
        <a:xfrm>
          <a:off x="8468481" y="1935299"/>
          <a:ext cx="1801406" cy="1145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What is working, what could be done better, areas for study</a:t>
          </a:r>
          <a:endParaRPr lang="en-US" sz="1400" kern="1200" dirty="0"/>
        </a:p>
      </dsp:txBody>
      <dsp:txXfrm>
        <a:off x="8468481" y="1935299"/>
        <a:ext cx="1801406" cy="1145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5872-5EDA-4950-BC4A-6018E71F17CB}">
      <dsp:nvSpPr>
        <dsp:cNvPr id="0" name=""/>
        <dsp:cNvSpPr/>
      </dsp:nvSpPr>
      <dsp:spPr>
        <a:xfrm>
          <a:off x="0" y="0"/>
          <a:ext cx="3370795" cy="34441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800" tIns="330200" rIns="262800" bIns="330200" numCol="1" spcCol="1270" anchor="t" anchorCtr="0">
          <a:noAutofit/>
        </a:bodyPr>
        <a:lstStyle/>
        <a:p>
          <a:pPr marL="0" lvl="0" indent="0" algn="l" defTabSz="666750">
            <a:lnSpc>
              <a:spcPct val="90000"/>
            </a:lnSpc>
            <a:spcBef>
              <a:spcPct val="0"/>
            </a:spcBef>
            <a:spcAft>
              <a:spcPct val="35000"/>
            </a:spcAft>
            <a:buNone/>
          </a:pPr>
          <a:r>
            <a:rPr lang="en-US" sz="1500" kern="1200"/>
            <a:t>Recommendations – what is next for the program? Include specific recommendations for things to change in the short term and more general recommendations for changes that need a plan and time</a:t>
          </a:r>
        </a:p>
      </dsp:txBody>
      <dsp:txXfrm>
        <a:off x="0" y="1308759"/>
        <a:ext cx="3370795" cy="2066463"/>
      </dsp:txXfrm>
    </dsp:sp>
    <dsp:sp modelId="{A84ABBFE-EDA1-40BF-990D-CFF67FB0269A}">
      <dsp:nvSpPr>
        <dsp:cNvPr id="0" name=""/>
        <dsp:cNvSpPr/>
      </dsp:nvSpPr>
      <dsp:spPr>
        <a:xfrm>
          <a:off x="1168782" y="344410"/>
          <a:ext cx="1033231" cy="103323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55" tIns="12700" rIns="8055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20095" y="495723"/>
        <a:ext cx="730605" cy="730605"/>
      </dsp:txXfrm>
    </dsp:sp>
    <dsp:sp modelId="{F76314A5-4CCA-4E35-845F-33963B7B95C9}">
      <dsp:nvSpPr>
        <dsp:cNvPr id="0" name=""/>
        <dsp:cNvSpPr/>
      </dsp:nvSpPr>
      <dsp:spPr>
        <a:xfrm>
          <a:off x="0" y="3444033"/>
          <a:ext cx="3370795" cy="7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EA854-915D-4053-8E86-AC2A1766D296}">
      <dsp:nvSpPr>
        <dsp:cNvPr id="0" name=""/>
        <dsp:cNvSpPr/>
      </dsp:nvSpPr>
      <dsp:spPr>
        <a:xfrm>
          <a:off x="3707875" y="0"/>
          <a:ext cx="3370795" cy="34441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800" tIns="330200" rIns="262800" bIns="330200" numCol="1" spcCol="1270" anchor="t" anchorCtr="0">
          <a:noAutofit/>
        </a:bodyPr>
        <a:lstStyle/>
        <a:p>
          <a:pPr marL="0" lvl="0" indent="0" algn="l" defTabSz="666750">
            <a:lnSpc>
              <a:spcPct val="90000"/>
            </a:lnSpc>
            <a:spcBef>
              <a:spcPct val="0"/>
            </a:spcBef>
            <a:spcAft>
              <a:spcPct val="35000"/>
            </a:spcAft>
            <a:buNone/>
          </a:pPr>
          <a:r>
            <a:rPr lang="en-US" sz="1500" kern="1200" dirty="0"/>
            <a:t>Reporting and Communicating – these are ongoing and integral.</a:t>
          </a:r>
        </a:p>
        <a:p>
          <a:pPr marL="0" lvl="0" indent="0" algn="l" defTabSz="666750">
            <a:lnSpc>
              <a:spcPct val="90000"/>
            </a:lnSpc>
            <a:spcBef>
              <a:spcPct val="0"/>
            </a:spcBef>
            <a:spcAft>
              <a:spcPct val="35000"/>
            </a:spcAft>
            <a:buNone/>
          </a:pPr>
          <a:r>
            <a:rPr lang="en-US" sz="1500" kern="1200" dirty="0"/>
            <a:t> Develop an internal reporting plan including progress updates and external communication plan</a:t>
          </a:r>
        </a:p>
      </dsp:txBody>
      <dsp:txXfrm>
        <a:off x="3707875" y="1308759"/>
        <a:ext cx="3370795" cy="2066463"/>
      </dsp:txXfrm>
    </dsp:sp>
    <dsp:sp modelId="{CE1CDB02-DF15-4345-9B32-8CB895791633}">
      <dsp:nvSpPr>
        <dsp:cNvPr id="0" name=""/>
        <dsp:cNvSpPr/>
      </dsp:nvSpPr>
      <dsp:spPr>
        <a:xfrm>
          <a:off x="4876657" y="344410"/>
          <a:ext cx="1033231" cy="103323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55" tIns="12700" rIns="8055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27970" y="495723"/>
        <a:ext cx="730605" cy="730605"/>
      </dsp:txXfrm>
    </dsp:sp>
    <dsp:sp modelId="{46A83ECF-3770-4D50-9AE0-AF22F7D26DF0}">
      <dsp:nvSpPr>
        <dsp:cNvPr id="0" name=""/>
        <dsp:cNvSpPr/>
      </dsp:nvSpPr>
      <dsp:spPr>
        <a:xfrm>
          <a:off x="3707875" y="3444033"/>
          <a:ext cx="3370795" cy="7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E8497-A58C-4A58-83D7-D6424D36957B}">
      <dsp:nvSpPr>
        <dsp:cNvPr id="0" name=""/>
        <dsp:cNvSpPr/>
      </dsp:nvSpPr>
      <dsp:spPr>
        <a:xfrm>
          <a:off x="7415750" y="0"/>
          <a:ext cx="3370795" cy="3444105"/>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2800" tIns="330200" rIns="262800" bIns="330200" numCol="1" spcCol="1270" anchor="t" anchorCtr="0">
          <a:noAutofit/>
        </a:bodyPr>
        <a:lstStyle/>
        <a:p>
          <a:pPr marL="0" lvl="0" indent="0" algn="l" defTabSz="666750">
            <a:lnSpc>
              <a:spcPct val="90000"/>
            </a:lnSpc>
            <a:spcBef>
              <a:spcPct val="0"/>
            </a:spcBef>
            <a:spcAft>
              <a:spcPct val="35000"/>
            </a:spcAft>
            <a:buNone/>
          </a:pPr>
          <a:r>
            <a:rPr lang="en-US" sz="1500" kern="1200"/>
            <a:t>Next Steps – how will you use what is learned? </a:t>
          </a:r>
        </a:p>
      </dsp:txBody>
      <dsp:txXfrm>
        <a:off x="7415750" y="1308759"/>
        <a:ext cx="3370795" cy="2066463"/>
      </dsp:txXfrm>
    </dsp:sp>
    <dsp:sp modelId="{A20EBACD-1CBC-4EBC-9401-7D9856573573}">
      <dsp:nvSpPr>
        <dsp:cNvPr id="0" name=""/>
        <dsp:cNvSpPr/>
      </dsp:nvSpPr>
      <dsp:spPr>
        <a:xfrm>
          <a:off x="8584532" y="344410"/>
          <a:ext cx="1033231" cy="103323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55" tIns="12700" rIns="8055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5845" y="495723"/>
        <a:ext cx="730605" cy="730605"/>
      </dsp:txXfrm>
    </dsp:sp>
    <dsp:sp modelId="{1B9F5FF6-4A7D-41FB-AC08-C0630E3103DB}">
      <dsp:nvSpPr>
        <dsp:cNvPr id="0" name=""/>
        <dsp:cNvSpPr/>
      </dsp:nvSpPr>
      <dsp:spPr>
        <a:xfrm>
          <a:off x="7415750" y="3444033"/>
          <a:ext cx="3370795" cy="7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90ADE-5886-4990-BB24-92676EEDB532}">
      <dsp:nvSpPr>
        <dsp:cNvPr id="0" name=""/>
        <dsp:cNvSpPr/>
      </dsp:nvSpPr>
      <dsp:spPr>
        <a:xfrm>
          <a:off x="819802" y="118169"/>
          <a:ext cx="1510523" cy="1423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08009-77A8-4386-A515-AC19352504B7}">
      <dsp:nvSpPr>
        <dsp:cNvPr id="0" name=""/>
        <dsp:cNvSpPr/>
      </dsp:nvSpPr>
      <dsp:spPr>
        <a:xfrm>
          <a:off x="339823" y="1686981"/>
          <a:ext cx="4622590" cy="1516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b="1" kern="1200" dirty="0">
              <a:latin typeface="Calibri Light" panose="020F0302020204030204" pitchFamily="34" charset="0"/>
              <a:cs typeface="Calibri Light" panose="020F0302020204030204" pitchFamily="34" charset="0"/>
            </a:rPr>
            <a:t>Evaluation budget  </a:t>
          </a:r>
        </a:p>
        <a:p>
          <a:pPr marL="0" lvl="0" indent="0" algn="l" defTabSz="800100">
            <a:lnSpc>
              <a:spcPct val="100000"/>
            </a:lnSpc>
            <a:spcBef>
              <a:spcPct val="0"/>
            </a:spcBef>
            <a:spcAft>
              <a:spcPct val="35000"/>
            </a:spcAft>
            <a:buNone/>
            <a:defRPr b="1"/>
          </a:pPr>
          <a:r>
            <a:rPr lang="en-CA" sz="1800" b="0" kern="1200" dirty="0">
              <a:latin typeface="Calibri Light" panose="020F0302020204030204" pitchFamily="34" charset="0"/>
              <a:cs typeface="Calibri Light" panose="020F0302020204030204" pitchFamily="34" charset="0"/>
            </a:rPr>
            <a:t>Depends on size of program, importance of program, type of decisions being made</a:t>
          </a:r>
        </a:p>
        <a:p>
          <a:pPr marL="0" lvl="0" indent="0" algn="l" defTabSz="800100">
            <a:lnSpc>
              <a:spcPct val="100000"/>
            </a:lnSpc>
            <a:spcBef>
              <a:spcPct val="0"/>
            </a:spcBef>
            <a:spcAft>
              <a:spcPct val="35000"/>
            </a:spcAft>
            <a:buNone/>
            <a:defRPr b="1"/>
          </a:pPr>
          <a:r>
            <a:rPr lang="en-CA" sz="1800" b="0" kern="1200" dirty="0">
              <a:latin typeface="Calibri Light" panose="020F0302020204030204" pitchFamily="34" charset="0"/>
              <a:cs typeface="Calibri Light" panose="020F0302020204030204" pitchFamily="34" charset="0"/>
            </a:rPr>
            <a:t>Can be “shoestring” up to 15% or even more </a:t>
          </a:r>
          <a:endParaRPr lang="en-US" sz="1800" b="0" kern="1200" dirty="0">
            <a:latin typeface="Calibri Light" panose="020F0302020204030204" pitchFamily="34" charset="0"/>
            <a:cs typeface="Calibri Light" panose="020F0302020204030204" pitchFamily="34" charset="0"/>
          </a:endParaRPr>
        </a:p>
      </dsp:txBody>
      <dsp:txXfrm>
        <a:off x="339823" y="1686981"/>
        <a:ext cx="4622590" cy="1516615"/>
      </dsp:txXfrm>
    </dsp:sp>
    <dsp:sp modelId="{EABF29AB-92C3-4862-B996-6FF8E062D168}">
      <dsp:nvSpPr>
        <dsp:cNvPr id="0" name=""/>
        <dsp:cNvSpPr/>
      </dsp:nvSpPr>
      <dsp:spPr>
        <a:xfrm>
          <a:off x="819802" y="3045410"/>
          <a:ext cx="4315781" cy="945355"/>
        </a:xfrm>
        <a:prstGeom prst="rect">
          <a:avLst/>
        </a:prstGeom>
        <a:noFill/>
        <a:ln>
          <a:noFill/>
        </a:ln>
        <a:effectLst/>
      </dsp:spPr>
      <dsp:style>
        <a:lnRef idx="0">
          <a:scrgbClr r="0" g="0" b="0"/>
        </a:lnRef>
        <a:fillRef idx="0">
          <a:scrgbClr r="0" g="0" b="0"/>
        </a:fillRef>
        <a:effectRef idx="0">
          <a:scrgbClr r="0" g="0" b="0"/>
        </a:effectRef>
        <a:fontRef idx="minor"/>
      </dsp:style>
    </dsp:sp>
    <dsp:sp modelId="{20EF49EA-E922-4A7A-BCDF-EDD7F46AB772}">
      <dsp:nvSpPr>
        <dsp:cNvPr id="0" name=""/>
        <dsp:cNvSpPr/>
      </dsp:nvSpPr>
      <dsp:spPr>
        <a:xfrm>
          <a:off x="6044250" y="118169"/>
          <a:ext cx="1510523" cy="1423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CF804-19E2-49A6-B1BB-CAAD1534B80E}">
      <dsp:nvSpPr>
        <dsp:cNvPr id="0" name=""/>
        <dsp:cNvSpPr/>
      </dsp:nvSpPr>
      <dsp:spPr>
        <a:xfrm>
          <a:off x="6044250" y="1708331"/>
          <a:ext cx="4315781" cy="125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CA" sz="1800" kern="1200" dirty="0">
              <a:latin typeface="Calibri Light" panose="020F0302020204030204" pitchFamily="34" charset="0"/>
              <a:cs typeface="Calibri Light" panose="020F0302020204030204" pitchFamily="34" charset="0"/>
            </a:rPr>
            <a:t>Internal evaluator or external evaluator? Key issues: expertise, need for impartiality, cost and time </a:t>
          </a:r>
          <a:endParaRPr lang="en-US" sz="1800" kern="1200" dirty="0">
            <a:latin typeface="Calibri Light" panose="020F0302020204030204" pitchFamily="34" charset="0"/>
            <a:cs typeface="Calibri Light" panose="020F0302020204030204" pitchFamily="34" charset="0"/>
          </a:endParaRPr>
        </a:p>
      </dsp:txBody>
      <dsp:txXfrm>
        <a:off x="6044250" y="1708331"/>
        <a:ext cx="4315781" cy="1259626"/>
      </dsp:txXfrm>
    </dsp:sp>
    <dsp:sp modelId="{6DCC90DF-02B8-4B68-A9B7-00B2C8A93D5A}">
      <dsp:nvSpPr>
        <dsp:cNvPr id="0" name=""/>
        <dsp:cNvSpPr/>
      </dsp:nvSpPr>
      <dsp:spPr>
        <a:xfrm>
          <a:off x="6044250" y="2608883"/>
          <a:ext cx="4315781" cy="945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CA" sz="1700" kern="1200" dirty="0">
              <a:latin typeface="Calibri Light" panose="020F0302020204030204" pitchFamily="34" charset="0"/>
              <a:cs typeface="Calibri Light" panose="020F0302020204030204" pitchFamily="34" charset="0"/>
            </a:rPr>
            <a:t>Process evaluation - often internal evaluator</a:t>
          </a:r>
          <a:endParaRPr lang="en-US" sz="1700" kern="1200" dirty="0">
            <a:latin typeface="Calibri Light" panose="020F0302020204030204" pitchFamily="34" charset="0"/>
            <a:cs typeface="Calibri Light" panose="020F0302020204030204" pitchFamily="34" charset="0"/>
          </a:endParaRPr>
        </a:p>
        <a:p>
          <a:pPr marL="0" lvl="0" indent="0" algn="l" defTabSz="755650">
            <a:lnSpc>
              <a:spcPct val="100000"/>
            </a:lnSpc>
            <a:spcBef>
              <a:spcPct val="0"/>
            </a:spcBef>
            <a:spcAft>
              <a:spcPct val="35000"/>
            </a:spcAft>
            <a:buNone/>
          </a:pPr>
          <a:r>
            <a:rPr lang="en-CA" sz="1700" kern="1200" dirty="0">
              <a:latin typeface="Calibri Light" panose="020F0302020204030204" pitchFamily="34" charset="0"/>
              <a:cs typeface="Calibri Light" panose="020F0302020204030204" pitchFamily="34" charset="0"/>
            </a:rPr>
            <a:t>Summative and Outcome evaluation – often external evaluator</a:t>
          </a:r>
          <a:endParaRPr lang="en-US" sz="1700" kern="1200" dirty="0">
            <a:latin typeface="Calibri Light" panose="020F0302020204030204" pitchFamily="34" charset="0"/>
            <a:cs typeface="Calibri Light" panose="020F0302020204030204" pitchFamily="34" charset="0"/>
          </a:endParaRPr>
        </a:p>
        <a:p>
          <a:pPr marL="0" lvl="0" indent="0" algn="l" defTabSz="755650">
            <a:lnSpc>
              <a:spcPct val="100000"/>
            </a:lnSpc>
            <a:spcBef>
              <a:spcPct val="0"/>
            </a:spcBef>
            <a:spcAft>
              <a:spcPct val="35000"/>
            </a:spcAft>
            <a:buNone/>
          </a:pPr>
          <a:r>
            <a:rPr lang="en-CA" sz="1700" kern="1200" dirty="0">
              <a:latin typeface="Calibri Light" panose="020F0302020204030204" pitchFamily="34" charset="0"/>
              <a:cs typeface="Calibri Light" panose="020F0302020204030204" pitchFamily="34" charset="0"/>
            </a:rPr>
            <a:t>Can be a mix</a:t>
          </a:r>
          <a:endParaRPr lang="en-US" sz="1700" kern="1200" dirty="0">
            <a:latin typeface="Calibri Light" panose="020F0302020204030204" pitchFamily="34" charset="0"/>
            <a:cs typeface="Calibri Light" panose="020F0302020204030204" pitchFamily="34" charset="0"/>
          </a:endParaRPr>
        </a:p>
      </dsp:txBody>
      <dsp:txXfrm>
        <a:off x="6044250" y="2608883"/>
        <a:ext cx="4315781" cy="94535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0.57106</cdr:x>
      <cdr:y>0.27133</cdr:y>
    </cdr:from>
    <cdr:to>
      <cdr:x>0.71651</cdr:x>
      <cdr:y>0.36789</cdr:y>
    </cdr:to>
    <cdr:sp macro="" textlink="">
      <cdr:nvSpPr>
        <cdr:cNvPr id="2" name="TextBox 1">
          <a:extLst xmlns:a="http://schemas.openxmlformats.org/drawingml/2006/main">
            <a:ext uri="{FF2B5EF4-FFF2-40B4-BE49-F238E27FC236}">
              <a16:creationId xmlns:a16="http://schemas.microsoft.com/office/drawing/2014/main" id="{1CF1D118-0B15-45C6-9C86-071641B3D079}"/>
            </a:ext>
          </a:extLst>
        </cdr:cNvPr>
        <cdr:cNvSpPr txBox="1"/>
      </cdr:nvSpPr>
      <cdr:spPr>
        <a:xfrm xmlns:a="http://schemas.openxmlformats.org/drawingml/2006/main">
          <a:off x="4117110" y="1328281"/>
          <a:ext cx="1048676" cy="472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3200" b="1" dirty="0">
              <a:solidFill>
                <a:schemeClr val="bg1"/>
              </a:solidFill>
              <a:latin typeface="+mj-lt"/>
            </a:rPr>
            <a:t>Plan</a:t>
          </a:r>
          <a:endParaRPr lang="en-US" sz="3200" b="1" dirty="0">
            <a:solidFill>
              <a:schemeClr val="bg1"/>
            </a:solidFill>
            <a:latin typeface="+mj-lt"/>
          </a:endParaRPr>
        </a:p>
      </cdr:txBody>
    </cdr:sp>
  </cdr:relSizeAnchor>
  <cdr:relSizeAnchor xmlns:cdr="http://schemas.openxmlformats.org/drawingml/2006/chartDrawing">
    <cdr:from>
      <cdr:x>0.58071</cdr:x>
      <cdr:y>0.64839</cdr:y>
    </cdr:from>
    <cdr:to>
      <cdr:x>0.72616</cdr:x>
      <cdr:y>0.74495</cdr:y>
    </cdr:to>
    <cdr:sp macro="" textlink="">
      <cdr:nvSpPr>
        <cdr:cNvPr id="3" name="TextBox 1">
          <a:extLst xmlns:a="http://schemas.openxmlformats.org/drawingml/2006/main">
            <a:ext uri="{FF2B5EF4-FFF2-40B4-BE49-F238E27FC236}">
              <a16:creationId xmlns:a16="http://schemas.microsoft.com/office/drawing/2014/main" id="{2EE434ED-287B-49B3-9016-06C4501947EB}"/>
            </a:ext>
          </a:extLst>
        </cdr:cNvPr>
        <cdr:cNvSpPr txBox="1"/>
      </cdr:nvSpPr>
      <cdr:spPr>
        <a:xfrm xmlns:a="http://schemas.openxmlformats.org/drawingml/2006/main">
          <a:off x="4186698" y="3174177"/>
          <a:ext cx="1048675" cy="4726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3200" b="1" dirty="0">
              <a:solidFill>
                <a:schemeClr val="bg1"/>
              </a:solidFill>
              <a:latin typeface="+mj-lt"/>
            </a:rPr>
            <a:t>Do</a:t>
          </a:r>
          <a:endParaRPr lang="en-US" sz="3200" b="1" dirty="0">
            <a:solidFill>
              <a:schemeClr val="bg1"/>
            </a:solidFill>
            <a:latin typeface="+mj-lt"/>
          </a:endParaRPr>
        </a:p>
      </cdr:txBody>
    </cdr:sp>
  </cdr:relSizeAnchor>
  <cdr:relSizeAnchor xmlns:cdr="http://schemas.openxmlformats.org/drawingml/2006/chartDrawing">
    <cdr:from>
      <cdr:x>0.3025</cdr:x>
      <cdr:y>0.65641</cdr:y>
    </cdr:from>
    <cdr:to>
      <cdr:x>0.47161</cdr:x>
      <cdr:y>0.75297</cdr:y>
    </cdr:to>
    <cdr:sp macro="" textlink="">
      <cdr:nvSpPr>
        <cdr:cNvPr id="4" name="TextBox 1">
          <a:extLst xmlns:a="http://schemas.openxmlformats.org/drawingml/2006/main">
            <a:ext uri="{FF2B5EF4-FFF2-40B4-BE49-F238E27FC236}">
              <a16:creationId xmlns:a16="http://schemas.microsoft.com/office/drawing/2014/main" id="{2EE434ED-287B-49B3-9016-06C4501947EB}"/>
            </a:ext>
          </a:extLst>
        </cdr:cNvPr>
        <cdr:cNvSpPr txBox="1"/>
      </cdr:nvSpPr>
      <cdr:spPr>
        <a:xfrm xmlns:a="http://schemas.openxmlformats.org/drawingml/2006/main">
          <a:off x="2180924" y="3213432"/>
          <a:ext cx="1219191" cy="472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3200" b="1" dirty="0">
              <a:solidFill>
                <a:schemeClr val="bg1"/>
              </a:solidFill>
              <a:latin typeface="+mj-lt"/>
            </a:rPr>
            <a:t>Study</a:t>
          </a:r>
          <a:endParaRPr lang="en-US" sz="3200" b="1" dirty="0">
            <a:solidFill>
              <a:schemeClr val="bg1"/>
            </a:solidFill>
            <a:latin typeface="+mj-lt"/>
          </a:endParaRPr>
        </a:p>
      </cdr:txBody>
    </cdr:sp>
  </cdr:relSizeAnchor>
  <cdr:relSizeAnchor xmlns:cdr="http://schemas.openxmlformats.org/drawingml/2006/chartDrawing">
    <cdr:from>
      <cdr:x>0.44375</cdr:x>
      <cdr:y>0.41562</cdr:y>
    </cdr:from>
    <cdr:to>
      <cdr:x>0.55625</cdr:x>
      <cdr:y>0.58437</cdr:y>
    </cdr:to>
    <cdr:sp macro="" textlink="">
      <cdr:nvSpPr>
        <cdr:cNvPr id="6" name="TextBox 5">
          <a:extLst xmlns:a="http://schemas.openxmlformats.org/drawingml/2006/main">
            <a:ext uri="{FF2B5EF4-FFF2-40B4-BE49-F238E27FC236}">
              <a16:creationId xmlns:a16="http://schemas.microsoft.com/office/drawing/2014/main" id="{37295CDE-3119-4664-A577-4D68F7364AEC}"/>
            </a:ext>
          </a:extLst>
        </cdr:cNvPr>
        <cdr:cNvSpPr txBox="1"/>
      </cdr:nvSpPr>
      <cdr:spPr>
        <a:xfrm xmlns:a="http://schemas.openxmlformats.org/drawingml/2006/main">
          <a:off x="3606800" y="2252133"/>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0.33758</cdr:x>
      <cdr:y>0.27133</cdr:y>
    </cdr:from>
    <cdr:to>
      <cdr:x>0.48304</cdr:x>
      <cdr:y>0.36789</cdr:y>
    </cdr:to>
    <cdr:sp macro="" textlink="">
      <cdr:nvSpPr>
        <cdr:cNvPr id="5" name="TextBox 1">
          <a:extLst xmlns:a="http://schemas.openxmlformats.org/drawingml/2006/main">
            <a:ext uri="{FF2B5EF4-FFF2-40B4-BE49-F238E27FC236}">
              <a16:creationId xmlns:a16="http://schemas.microsoft.com/office/drawing/2014/main" id="{2EE434ED-287B-49B3-9016-06C4501947EB}"/>
            </a:ext>
          </a:extLst>
        </cdr:cNvPr>
        <cdr:cNvSpPr txBox="1"/>
      </cdr:nvSpPr>
      <cdr:spPr>
        <a:xfrm xmlns:a="http://schemas.openxmlformats.org/drawingml/2006/main">
          <a:off x="2433859" y="1328280"/>
          <a:ext cx="1048676" cy="4726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3200" b="1" dirty="0">
              <a:solidFill>
                <a:schemeClr val="bg1"/>
              </a:solidFill>
              <a:latin typeface="+mj-lt"/>
            </a:rPr>
            <a:t>Act</a:t>
          </a:r>
          <a:endParaRPr lang="en-US" sz="3200" b="1" dirty="0">
            <a:solidFill>
              <a:schemeClr val="bg1"/>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7C848-72A3-CA48-87DA-C210E831F465}"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E510C-885B-134A-AD31-197E18A4D095}" type="slidenum">
              <a:rPr lang="en-US" smtClean="0"/>
              <a:t>‹#›</a:t>
            </a:fld>
            <a:endParaRPr lang="en-US"/>
          </a:p>
        </p:txBody>
      </p:sp>
    </p:spTree>
    <p:extLst>
      <p:ext uri="{BB962C8B-B14F-4D97-AF65-F5344CB8AC3E}">
        <p14:creationId xmlns:p14="http://schemas.microsoft.com/office/powerpoint/2010/main" val="80791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1</a:t>
            </a:fld>
            <a:endParaRPr lang="en-US"/>
          </a:p>
        </p:txBody>
      </p:sp>
    </p:spTree>
    <p:extLst>
      <p:ext uri="{BB962C8B-B14F-4D97-AF65-F5344CB8AC3E}">
        <p14:creationId xmlns:p14="http://schemas.microsoft.com/office/powerpoint/2010/main" val="72022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12</a:t>
            </a:fld>
            <a:endParaRPr lang="en-US"/>
          </a:p>
        </p:txBody>
      </p:sp>
    </p:spTree>
    <p:extLst>
      <p:ext uri="{BB962C8B-B14F-4D97-AF65-F5344CB8AC3E}">
        <p14:creationId xmlns:p14="http://schemas.microsoft.com/office/powerpoint/2010/main" val="17975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Stakeholder analysis </a:t>
            </a:r>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13</a:t>
            </a:fld>
            <a:endParaRPr lang="en-US"/>
          </a:p>
        </p:txBody>
      </p:sp>
    </p:spTree>
    <p:extLst>
      <p:ext uri="{BB962C8B-B14F-4D97-AF65-F5344CB8AC3E}">
        <p14:creationId xmlns:p14="http://schemas.microsoft.com/office/powerpoint/2010/main" val="397805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Stakeholder analysis </a:t>
            </a:r>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14</a:t>
            </a:fld>
            <a:endParaRPr lang="en-US"/>
          </a:p>
        </p:txBody>
      </p:sp>
    </p:spTree>
    <p:extLst>
      <p:ext uri="{BB962C8B-B14F-4D97-AF65-F5344CB8AC3E}">
        <p14:creationId xmlns:p14="http://schemas.microsoft.com/office/powerpoint/2010/main" val="27212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15</a:t>
            </a:fld>
            <a:endParaRPr lang="en-US"/>
          </a:p>
        </p:txBody>
      </p:sp>
    </p:spTree>
    <p:extLst>
      <p:ext uri="{BB962C8B-B14F-4D97-AF65-F5344CB8AC3E}">
        <p14:creationId xmlns:p14="http://schemas.microsoft.com/office/powerpoint/2010/main" val="8731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16</a:t>
            </a:fld>
            <a:endParaRPr lang="en-US"/>
          </a:p>
        </p:txBody>
      </p:sp>
    </p:spTree>
    <p:extLst>
      <p:ext uri="{BB962C8B-B14F-4D97-AF65-F5344CB8AC3E}">
        <p14:creationId xmlns:p14="http://schemas.microsoft.com/office/powerpoint/2010/main" val="3248020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17</a:t>
            </a:fld>
            <a:endParaRPr lang="en-US"/>
          </a:p>
        </p:txBody>
      </p:sp>
    </p:spTree>
    <p:extLst>
      <p:ext uri="{BB962C8B-B14F-4D97-AF65-F5344CB8AC3E}">
        <p14:creationId xmlns:p14="http://schemas.microsoft.com/office/powerpoint/2010/main" val="163905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18</a:t>
            </a:fld>
            <a:endParaRPr lang="en-US"/>
          </a:p>
        </p:txBody>
      </p:sp>
    </p:spTree>
    <p:extLst>
      <p:ext uri="{BB962C8B-B14F-4D97-AF65-F5344CB8AC3E}">
        <p14:creationId xmlns:p14="http://schemas.microsoft.com/office/powerpoint/2010/main" val="381469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20</a:t>
            </a:fld>
            <a:endParaRPr lang="en-US"/>
          </a:p>
        </p:txBody>
      </p:sp>
    </p:spTree>
    <p:extLst>
      <p:ext uri="{BB962C8B-B14F-4D97-AF65-F5344CB8AC3E}">
        <p14:creationId xmlns:p14="http://schemas.microsoft.com/office/powerpoint/2010/main" val="79385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21</a:t>
            </a:fld>
            <a:endParaRPr lang="en-US"/>
          </a:p>
        </p:txBody>
      </p:sp>
    </p:spTree>
    <p:extLst>
      <p:ext uri="{BB962C8B-B14F-4D97-AF65-F5344CB8AC3E}">
        <p14:creationId xmlns:p14="http://schemas.microsoft.com/office/powerpoint/2010/main" val="111556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22</a:t>
            </a:fld>
            <a:endParaRPr lang="en-US"/>
          </a:p>
        </p:txBody>
      </p:sp>
    </p:spTree>
    <p:extLst>
      <p:ext uri="{BB962C8B-B14F-4D97-AF65-F5344CB8AC3E}">
        <p14:creationId xmlns:p14="http://schemas.microsoft.com/office/powerpoint/2010/main" val="207001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2</a:t>
            </a:fld>
            <a:endParaRPr lang="en-US"/>
          </a:p>
        </p:txBody>
      </p:sp>
    </p:spTree>
    <p:extLst>
      <p:ext uri="{BB962C8B-B14F-4D97-AF65-F5344CB8AC3E}">
        <p14:creationId xmlns:p14="http://schemas.microsoft.com/office/powerpoint/2010/main" val="185880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24</a:t>
            </a:fld>
            <a:endParaRPr lang="en-US"/>
          </a:p>
        </p:txBody>
      </p:sp>
    </p:spTree>
    <p:extLst>
      <p:ext uri="{BB962C8B-B14F-4D97-AF65-F5344CB8AC3E}">
        <p14:creationId xmlns:p14="http://schemas.microsoft.com/office/powerpoint/2010/main" val="326413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two resources from FSG are a resource you might want to add to your library.  The downloadable document includes worksheets and suggestions for different engage stakeholders as well as techniques for selecting and prioritizing stakeholders.  </a:t>
            </a:r>
          </a:p>
          <a:p>
            <a:r>
              <a:rPr lang="en-CA" dirty="0"/>
              <a:t>The webinar is a 57 min presentation that includes real life examples.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7DC35A-3FD9-4D67-8751-512A6B31C6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8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Evaluation Society) “Though we are surrounded by evaluation, evaluators sometimes have trouble explaining their profession. The usage, value, and need for evaluations is not always commonly understood by outsiders. Even within our membership, how evaluation is defined can differ greatly based on field, background, education, or interest.</a:t>
            </a:r>
          </a:p>
          <a:p>
            <a:r>
              <a:rPr lang="en-US" dirty="0"/>
              <a:t>To provide insight into the purpose and focus behind evaluation, we have asked a few of our members to speak to what evaluation means to them, how they approach evaluation, and what they find rewarding in their work.”</a:t>
            </a:r>
          </a:p>
          <a:p>
            <a:r>
              <a:rPr lang="en-US" dirty="0"/>
              <a:t>https://www.eval.org/page/what-is-evaluation </a:t>
            </a:r>
          </a:p>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3</a:t>
            </a:fld>
            <a:endParaRPr lang="en-US"/>
          </a:p>
        </p:txBody>
      </p:sp>
    </p:spTree>
    <p:extLst>
      <p:ext uri="{BB962C8B-B14F-4D97-AF65-F5344CB8AC3E}">
        <p14:creationId xmlns:p14="http://schemas.microsoft.com/office/powerpoint/2010/main" val="270990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4</a:t>
            </a:fld>
            <a:endParaRPr lang="en-US"/>
          </a:p>
        </p:txBody>
      </p:sp>
    </p:spTree>
    <p:extLst>
      <p:ext uri="{BB962C8B-B14F-4D97-AF65-F5344CB8AC3E}">
        <p14:creationId xmlns:p14="http://schemas.microsoft.com/office/powerpoint/2010/main" val="405386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5</a:t>
            </a:fld>
            <a:endParaRPr lang="en-US"/>
          </a:p>
        </p:txBody>
      </p:sp>
    </p:spTree>
    <p:extLst>
      <p:ext uri="{BB962C8B-B14F-4D97-AF65-F5344CB8AC3E}">
        <p14:creationId xmlns:p14="http://schemas.microsoft.com/office/powerpoint/2010/main" val="241364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7</a:t>
            </a:fld>
            <a:endParaRPr lang="en-US"/>
          </a:p>
        </p:txBody>
      </p:sp>
    </p:spTree>
    <p:extLst>
      <p:ext uri="{BB962C8B-B14F-4D97-AF65-F5344CB8AC3E}">
        <p14:creationId xmlns:p14="http://schemas.microsoft.com/office/powerpoint/2010/main" val="76949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Broad purposes: </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Make a judgement of merit or worth – summative evaluation</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To improve a program – formative</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To support design and development of an innovative program</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To create new knowledge</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Evaluations can focus on program outcomes, on program implementation and process. They can ask questions about relevance, performance, impact.  </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alibri" panose="020F0502020204030204" pitchFamily="34" charset="0"/>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58232C99-4972-4365-9EF4-A6CA33B7A661}" type="slidenum">
              <a:rPr lang="en-US" smtClean="0"/>
              <a:t>8</a:t>
            </a:fld>
            <a:endParaRPr lang="en-US"/>
          </a:p>
        </p:txBody>
      </p:sp>
    </p:spTree>
    <p:extLst>
      <p:ext uri="{BB962C8B-B14F-4D97-AF65-F5344CB8AC3E}">
        <p14:creationId xmlns:p14="http://schemas.microsoft.com/office/powerpoint/2010/main" val="306653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8E510C-885B-134A-AD31-197E18A4D095}" type="slidenum">
              <a:rPr lang="en-US" smtClean="0"/>
              <a:t>9</a:t>
            </a:fld>
            <a:endParaRPr lang="en-US"/>
          </a:p>
        </p:txBody>
      </p:sp>
    </p:spTree>
    <p:extLst>
      <p:ext uri="{BB962C8B-B14F-4D97-AF65-F5344CB8AC3E}">
        <p14:creationId xmlns:p14="http://schemas.microsoft.com/office/powerpoint/2010/main" val="393005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8E510C-885B-134A-AD31-197E18A4D095}" type="slidenum">
              <a:rPr lang="en-US" smtClean="0"/>
              <a:t>10</a:t>
            </a:fld>
            <a:endParaRPr lang="en-US"/>
          </a:p>
        </p:txBody>
      </p:sp>
    </p:spTree>
    <p:extLst>
      <p:ext uri="{BB962C8B-B14F-4D97-AF65-F5344CB8AC3E}">
        <p14:creationId xmlns:p14="http://schemas.microsoft.com/office/powerpoint/2010/main" val="2070219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04208653-2E58-CC40-9E9B-7B5D5560C3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3A96EBE-4EB4-384B-B13A-29A0FD4DF7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42794" y="392600"/>
            <a:ext cx="749206" cy="4482540"/>
          </a:xfrm>
          <a:prstGeom prst="rect">
            <a:avLst/>
          </a:prstGeom>
        </p:spPr>
      </p:pic>
      <p:pic>
        <p:nvPicPr>
          <p:cNvPr id="9" name="Picture 8">
            <a:extLst>
              <a:ext uri="{FF2B5EF4-FFF2-40B4-BE49-F238E27FC236}">
                <a16:creationId xmlns:a16="http://schemas.microsoft.com/office/drawing/2014/main" id="{929C8B7B-9AD9-EF4D-9405-F8F19C6135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619" y="5352610"/>
            <a:ext cx="4952381" cy="1092063"/>
          </a:xfrm>
          <a:prstGeom prst="rect">
            <a:avLst/>
          </a:prstGeom>
        </p:spPr>
      </p:pic>
    </p:spTree>
    <p:extLst>
      <p:ext uri="{BB962C8B-B14F-4D97-AF65-F5344CB8AC3E}">
        <p14:creationId xmlns:p14="http://schemas.microsoft.com/office/powerpoint/2010/main" val="108751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301001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160332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F4FEC0-65F1-4B57-9036-0B83A0851CEC}" type="datetimeFigureOut">
              <a:rPr lang="en-CA" smtClean="0"/>
              <a:pPr/>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pPr/>
              <a:t>‹#›</a:t>
            </a:fld>
            <a:endParaRPr lang="en-CA" dirty="0"/>
          </a:p>
        </p:txBody>
      </p:sp>
      <p:sp>
        <p:nvSpPr>
          <p:cNvPr id="6" name="Content Placeholder 2"/>
          <p:cNvSpPr>
            <a:spLocks noGrp="1"/>
          </p:cNvSpPr>
          <p:nvPr>
            <p:ph idx="1"/>
          </p:nvPr>
        </p:nvSpPr>
        <p:spPr>
          <a:xfrm>
            <a:off x="838200" y="587839"/>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6"/>
          <p:cNvSpPr/>
          <p:nvPr userDrawn="1"/>
        </p:nvSpPr>
        <p:spPr>
          <a:xfrm rot="5400000">
            <a:off x="10316521" y="1285563"/>
            <a:ext cx="3196683" cy="446276"/>
          </a:xfrm>
          <a:prstGeom prst="rect">
            <a:avLst/>
          </a:prstGeom>
        </p:spPr>
        <p:txBody>
          <a:bodyPr wrap="square">
            <a:spAutoFit/>
          </a:bodyPr>
          <a:lstStyle/>
          <a:p>
            <a:pPr algn="ctr"/>
            <a:r>
              <a:rPr lang="en-US" sz="2300" dirty="0">
                <a:solidFill>
                  <a:srgbClr val="B42D8E"/>
                </a:solidFill>
                <a:latin typeface="Microsoft JhengHei" panose="020B0604030504040204" pitchFamily="34" charset="-120"/>
                <a:ea typeface="Microsoft JhengHei" panose="020B0604030504040204" pitchFamily="34" charset="-120"/>
              </a:rPr>
              <a:t>TABLE</a:t>
            </a:r>
            <a:r>
              <a:rPr lang="en-US" sz="2300" baseline="0" dirty="0">
                <a:solidFill>
                  <a:srgbClr val="B42D8E"/>
                </a:solidFill>
                <a:latin typeface="Microsoft JhengHei" panose="020B0604030504040204" pitchFamily="34" charset="-120"/>
                <a:ea typeface="Microsoft JhengHei" panose="020B0604030504040204" pitchFamily="34" charset="-120"/>
              </a:rPr>
              <a:t> OF CONTENTS</a:t>
            </a:r>
            <a:endParaRPr lang="en-CA" sz="2300" dirty="0">
              <a:solidFill>
                <a:srgbClr val="B42D8E"/>
              </a:solidFill>
              <a:latin typeface="Microsoft JhengHei" panose="020B0604030504040204" pitchFamily="34" charset="-120"/>
              <a:ea typeface="Microsoft JhengHei" panose="020B0604030504040204" pitchFamily="34" charset="-12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389" y="129473"/>
            <a:ext cx="671611" cy="6858000"/>
          </a:xfrm>
          <a:prstGeom prst="rect">
            <a:avLst/>
          </a:prstGeom>
        </p:spPr>
      </p:pic>
    </p:spTree>
    <p:extLst>
      <p:ext uri="{BB962C8B-B14F-4D97-AF65-F5344CB8AC3E}">
        <p14:creationId xmlns:p14="http://schemas.microsoft.com/office/powerpoint/2010/main" val="401358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3652527" cy="6858000"/>
          </a:xfrm>
          <a:prstGeom prst="rect">
            <a:avLst/>
          </a:prstGeom>
        </p:spPr>
      </p:pic>
      <p:sp>
        <p:nvSpPr>
          <p:cNvPr id="2" name="Title 1"/>
          <p:cNvSpPr>
            <a:spLocks noGrp="1"/>
          </p:cNvSpPr>
          <p:nvPr>
            <p:ph type="title"/>
          </p:nvPr>
        </p:nvSpPr>
        <p:spPr>
          <a:xfrm>
            <a:off x="4038600" y="365129"/>
            <a:ext cx="7090317" cy="1325563"/>
          </a:xfrm>
        </p:spPr>
        <p:txBody>
          <a:bodyPr/>
          <a:lstStyle>
            <a:lvl1pPr>
              <a:defRPr>
                <a:solidFill>
                  <a:srgbClr val="3B3889"/>
                </a:solidFill>
              </a:defRPr>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AAF4FEC0-65F1-4B57-9036-0B83A0851CEC}" type="datetimeFigureOut">
              <a:rPr lang="en-CA" smtClean="0"/>
              <a:pPr/>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pPr/>
              <a:t>‹#›</a:t>
            </a:fld>
            <a:endParaRPr lang="en-CA" dirty="0"/>
          </a:p>
        </p:txBody>
      </p:sp>
      <p:sp>
        <p:nvSpPr>
          <p:cNvPr id="7" name="Content Placeholder 2"/>
          <p:cNvSpPr>
            <a:spLocks noGrp="1"/>
          </p:cNvSpPr>
          <p:nvPr>
            <p:ph idx="1"/>
          </p:nvPr>
        </p:nvSpPr>
        <p:spPr>
          <a:xfrm>
            <a:off x="4038600" y="1984381"/>
            <a:ext cx="7090317" cy="4159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3"/>
          </p:nvPr>
        </p:nvSpPr>
        <p:spPr>
          <a:xfrm>
            <a:off x="495303" y="452174"/>
            <a:ext cx="2816612" cy="5424527"/>
          </a:xfrm>
        </p:spPr>
        <p:txBody>
          <a:bodyPr>
            <a:noAutofit/>
          </a:bodyPr>
          <a:lstStyle>
            <a:lvl1pPr>
              <a:defRPr sz="1800" i="1">
                <a:solidFill>
                  <a:srgbClr val="3B3889"/>
                </a:solidFill>
              </a:defRPr>
            </a:lvl1pPr>
            <a:lvl2pPr>
              <a:defRPr sz="1800" i="1">
                <a:solidFill>
                  <a:srgbClr val="3B3889"/>
                </a:solidFill>
              </a:defRPr>
            </a:lvl2pPr>
            <a:lvl3pPr>
              <a:defRPr sz="1800" i="1">
                <a:solidFill>
                  <a:srgbClr val="3B3889"/>
                </a:solidFill>
              </a:defRPr>
            </a:lvl3pPr>
            <a:lvl4pPr>
              <a:defRPr sz="1800" i="1">
                <a:solidFill>
                  <a:srgbClr val="3B3889"/>
                </a:solidFill>
              </a:defRPr>
            </a:lvl4pPr>
            <a:lvl5pPr>
              <a:defRPr sz="1800" i="1">
                <a:solidFill>
                  <a:srgbClr val="3B388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Rectangle 8"/>
          <p:cNvSpPr/>
          <p:nvPr userDrawn="1"/>
        </p:nvSpPr>
        <p:spPr>
          <a:xfrm rot="5400000">
            <a:off x="10429108" y="1345642"/>
            <a:ext cx="2935638" cy="461665"/>
          </a:xfrm>
          <a:prstGeom prst="rect">
            <a:avLst/>
          </a:prstGeom>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TITLE</a:t>
            </a:r>
            <a:endParaRPr lang="en-CA" sz="2400" dirty="0">
              <a:solidFill>
                <a:srgbClr val="B42D8E"/>
              </a:solidFill>
              <a:latin typeface="Microsoft JhengHei" panose="020B0604030504040204" pitchFamily="34" charset="-120"/>
              <a:ea typeface="Microsoft JhengHei" panose="020B0604030504040204" pitchFamily="34" charset="-12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383" y="12968"/>
            <a:ext cx="671611" cy="6858000"/>
          </a:xfrm>
          <a:prstGeom prst="rect">
            <a:avLst/>
          </a:prstGeom>
        </p:spPr>
      </p:pic>
    </p:spTree>
    <p:extLst>
      <p:ext uri="{BB962C8B-B14F-4D97-AF65-F5344CB8AC3E}">
        <p14:creationId xmlns:p14="http://schemas.microsoft.com/office/powerpoint/2010/main" val="2113246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3652527" cy="6858000"/>
          </a:xfrm>
          <a:prstGeom prst="rect">
            <a:avLst/>
          </a:prstGeom>
        </p:spPr>
      </p:pic>
      <p:sp>
        <p:nvSpPr>
          <p:cNvPr id="2" name="Title 1"/>
          <p:cNvSpPr>
            <a:spLocks noGrp="1"/>
          </p:cNvSpPr>
          <p:nvPr>
            <p:ph type="title"/>
          </p:nvPr>
        </p:nvSpPr>
        <p:spPr>
          <a:xfrm>
            <a:off x="4038600" y="365129"/>
            <a:ext cx="7090317" cy="1325563"/>
          </a:xfrm>
        </p:spPr>
        <p:txBody>
          <a:bodyPr/>
          <a:lstStyle>
            <a:lvl1pPr>
              <a:defRPr>
                <a:solidFill>
                  <a:srgbClr val="3B3889"/>
                </a:solidFill>
              </a:defRPr>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AAF4FEC0-65F1-4B57-9036-0B83A0851CEC}" type="datetimeFigureOut">
              <a:rPr lang="en-CA" smtClean="0"/>
              <a:pPr/>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pPr/>
              <a:t>‹#›</a:t>
            </a:fld>
            <a:endParaRPr lang="en-CA" dirty="0"/>
          </a:p>
        </p:txBody>
      </p:sp>
      <p:sp>
        <p:nvSpPr>
          <p:cNvPr id="7" name="Content Placeholder 2"/>
          <p:cNvSpPr>
            <a:spLocks noGrp="1"/>
          </p:cNvSpPr>
          <p:nvPr>
            <p:ph idx="1"/>
          </p:nvPr>
        </p:nvSpPr>
        <p:spPr>
          <a:xfrm>
            <a:off x="4038600" y="1984381"/>
            <a:ext cx="7090317" cy="4159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3"/>
          </p:nvPr>
        </p:nvSpPr>
        <p:spPr>
          <a:xfrm>
            <a:off x="495303" y="452174"/>
            <a:ext cx="2816612" cy="5424527"/>
          </a:xfrm>
        </p:spPr>
        <p:txBody>
          <a:bodyPr>
            <a:noAutofit/>
          </a:bodyPr>
          <a:lstStyle>
            <a:lvl1pPr>
              <a:defRPr sz="1800" i="1">
                <a:solidFill>
                  <a:srgbClr val="3B3889"/>
                </a:solidFill>
              </a:defRPr>
            </a:lvl1pPr>
            <a:lvl2pPr>
              <a:defRPr sz="1800" i="1">
                <a:solidFill>
                  <a:srgbClr val="3B3889"/>
                </a:solidFill>
              </a:defRPr>
            </a:lvl2pPr>
            <a:lvl3pPr>
              <a:defRPr sz="1800" i="1">
                <a:solidFill>
                  <a:srgbClr val="3B3889"/>
                </a:solidFill>
              </a:defRPr>
            </a:lvl3pPr>
            <a:lvl4pPr>
              <a:defRPr sz="1800" i="1">
                <a:solidFill>
                  <a:srgbClr val="3B3889"/>
                </a:solidFill>
              </a:defRPr>
            </a:lvl4pPr>
            <a:lvl5pPr>
              <a:defRPr sz="1800" i="1">
                <a:solidFill>
                  <a:srgbClr val="3B388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Rectangle 8"/>
          <p:cNvSpPr/>
          <p:nvPr userDrawn="1"/>
        </p:nvSpPr>
        <p:spPr>
          <a:xfrm rot="5400000">
            <a:off x="10429108" y="1345642"/>
            <a:ext cx="2935638" cy="461665"/>
          </a:xfrm>
          <a:prstGeom prst="rect">
            <a:avLst/>
          </a:prstGeom>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TITLE</a:t>
            </a:r>
            <a:endParaRPr lang="en-CA" sz="2400" dirty="0">
              <a:solidFill>
                <a:srgbClr val="B42D8E"/>
              </a:solidFill>
              <a:latin typeface="Microsoft JhengHei" panose="020B0604030504040204" pitchFamily="34" charset="-120"/>
              <a:ea typeface="Microsoft JhengHei" panose="020B0604030504040204" pitchFamily="34" charset="-12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389" y="0"/>
            <a:ext cx="671611" cy="6858000"/>
          </a:xfrm>
          <a:prstGeom prst="rect">
            <a:avLst/>
          </a:prstGeom>
        </p:spPr>
      </p:pic>
    </p:spTree>
    <p:extLst>
      <p:ext uri="{BB962C8B-B14F-4D97-AF65-F5344CB8AC3E}">
        <p14:creationId xmlns:p14="http://schemas.microsoft.com/office/powerpoint/2010/main" val="397134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0"/>
            <a:ext cx="3652527" cy="6858000"/>
          </a:xfrm>
          <a:prstGeom prst="rect">
            <a:avLst/>
          </a:prstGeom>
        </p:spPr>
      </p:pic>
      <p:sp>
        <p:nvSpPr>
          <p:cNvPr id="2" name="Title 1"/>
          <p:cNvSpPr>
            <a:spLocks noGrp="1"/>
          </p:cNvSpPr>
          <p:nvPr>
            <p:ph type="title"/>
          </p:nvPr>
        </p:nvSpPr>
        <p:spPr>
          <a:xfrm>
            <a:off x="4038600" y="365129"/>
            <a:ext cx="7090317" cy="1325563"/>
          </a:xfrm>
        </p:spPr>
        <p:txBody>
          <a:bodyPr/>
          <a:lstStyle>
            <a:lvl1pPr>
              <a:defRPr>
                <a:solidFill>
                  <a:srgbClr val="3B3889"/>
                </a:solidFill>
              </a:defRPr>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AAF4FEC0-65F1-4B57-9036-0B83A0851CEC}" type="datetimeFigureOut">
              <a:rPr lang="en-CA" smtClean="0"/>
              <a:pPr/>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pPr/>
              <a:t>‹#›</a:t>
            </a:fld>
            <a:endParaRPr lang="en-CA" dirty="0"/>
          </a:p>
        </p:txBody>
      </p:sp>
      <p:sp>
        <p:nvSpPr>
          <p:cNvPr id="7" name="Content Placeholder 2"/>
          <p:cNvSpPr>
            <a:spLocks noGrp="1"/>
          </p:cNvSpPr>
          <p:nvPr>
            <p:ph idx="1"/>
          </p:nvPr>
        </p:nvSpPr>
        <p:spPr>
          <a:xfrm>
            <a:off x="4038600" y="1984381"/>
            <a:ext cx="7090317" cy="4159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3"/>
          </p:nvPr>
        </p:nvSpPr>
        <p:spPr>
          <a:xfrm>
            <a:off x="495303" y="452174"/>
            <a:ext cx="2816612" cy="5424527"/>
          </a:xfrm>
        </p:spPr>
        <p:txBody>
          <a:bodyPr>
            <a:noAutofit/>
          </a:bodyPr>
          <a:lstStyle>
            <a:lvl1pPr>
              <a:defRPr sz="1800" i="1">
                <a:solidFill>
                  <a:srgbClr val="3B3889"/>
                </a:solidFill>
              </a:defRPr>
            </a:lvl1pPr>
            <a:lvl2pPr>
              <a:defRPr sz="1800" i="1">
                <a:solidFill>
                  <a:srgbClr val="3B3889"/>
                </a:solidFill>
              </a:defRPr>
            </a:lvl2pPr>
            <a:lvl3pPr>
              <a:defRPr sz="1800" i="1">
                <a:solidFill>
                  <a:srgbClr val="3B3889"/>
                </a:solidFill>
              </a:defRPr>
            </a:lvl3pPr>
            <a:lvl4pPr>
              <a:defRPr sz="1800" i="1">
                <a:solidFill>
                  <a:srgbClr val="3B3889"/>
                </a:solidFill>
              </a:defRPr>
            </a:lvl4pPr>
            <a:lvl5pPr>
              <a:defRPr sz="1800" i="1">
                <a:solidFill>
                  <a:srgbClr val="3B388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Rectangle 8"/>
          <p:cNvSpPr/>
          <p:nvPr userDrawn="1"/>
        </p:nvSpPr>
        <p:spPr>
          <a:xfrm rot="5400000">
            <a:off x="10429108" y="1345642"/>
            <a:ext cx="2935638" cy="461665"/>
          </a:xfrm>
          <a:prstGeom prst="rect">
            <a:avLst/>
          </a:prstGeom>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TITLE</a:t>
            </a:r>
            <a:endParaRPr lang="en-CA" sz="2400" dirty="0">
              <a:solidFill>
                <a:srgbClr val="B42D8E"/>
              </a:solidFill>
              <a:latin typeface="Microsoft JhengHei" panose="020B0604030504040204" pitchFamily="34" charset="-120"/>
              <a:ea typeface="Microsoft JhengHei" panose="020B0604030504040204" pitchFamily="34" charset="-12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389" y="0"/>
            <a:ext cx="671611" cy="6858000"/>
          </a:xfrm>
          <a:prstGeom prst="rect">
            <a:avLst/>
          </a:prstGeom>
        </p:spPr>
      </p:pic>
    </p:spTree>
    <p:extLst>
      <p:ext uri="{BB962C8B-B14F-4D97-AF65-F5344CB8AC3E}">
        <p14:creationId xmlns:p14="http://schemas.microsoft.com/office/powerpoint/2010/main" val="198500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ide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4175" y="365129"/>
            <a:ext cx="8544744" cy="1325563"/>
          </a:xfrm>
        </p:spPr>
        <p:txBody>
          <a:bodyPr/>
          <a:lstStyle>
            <a:lvl1pPr>
              <a:defRPr>
                <a:solidFill>
                  <a:srgbClr val="3B3889"/>
                </a:solidFill>
              </a:defRPr>
            </a:lvl1pPr>
          </a:lstStyle>
          <a:p>
            <a:r>
              <a:rPr lang="en-US" dirty="0"/>
              <a:t>Click to edit Master title style</a:t>
            </a:r>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pPr/>
              <a:t>‹#›</a:t>
            </a:fld>
            <a:endParaRPr lang="en-CA" dirty="0"/>
          </a:p>
        </p:txBody>
      </p:sp>
      <p:sp>
        <p:nvSpPr>
          <p:cNvPr id="7" name="Content Placeholder 2"/>
          <p:cNvSpPr>
            <a:spLocks noGrp="1"/>
          </p:cNvSpPr>
          <p:nvPr>
            <p:ph idx="1"/>
          </p:nvPr>
        </p:nvSpPr>
        <p:spPr>
          <a:xfrm>
            <a:off x="2584175" y="1984381"/>
            <a:ext cx="8544748" cy="41599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Rectangle 11"/>
          <p:cNvSpPr/>
          <p:nvPr userDrawn="1"/>
        </p:nvSpPr>
        <p:spPr>
          <a:xfrm rot="5400000">
            <a:off x="10429108" y="1345642"/>
            <a:ext cx="2935638" cy="461665"/>
          </a:xfrm>
          <a:prstGeom prst="rect">
            <a:avLst/>
          </a:prstGeom>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TITLE</a:t>
            </a:r>
            <a:endParaRPr lang="en-CA" sz="2400" dirty="0">
              <a:solidFill>
                <a:srgbClr val="B42D8E"/>
              </a:solidFill>
              <a:latin typeface="Microsoft JhengHei" panose="020B0604030504040204" pitchFamily="34" charset="-120"/>
              <a:ea typeface="Microsoft JhengHei" panose="020B0604030504040204" pitchFamily="34" charset="-120"/>
            </a:endParaRPr>
          </a:p>
        </p:txBody>
      </p:sp>
      <p:grpSp>
        <p:nvGrpSpPr>
          <p:cNvPr id="18" name="Group 17"/>
          <p:cNvGrpSpPr/>
          <p:nvPr userDrawn="1"/>
        </p:nvGrpSpPr>
        <p:grpSpPr>
          <a:xfrm>
            <a:off x="0" y="0"/>
            <a:ext cx="2286000" cy="6858000"/>
            <a:chOff x="0" y="0"/>
            <a:chExt cx="1820008" cy="5460024"/>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0008" cy="136500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65006"/>
              <a:ext cx="1820008" cy="1365006"/>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730012"/>
              <a:ext cx="1820008" cy="1365006"/>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095018"/>
              <a:ext cx="1820008" cy="1365006"/>
            </a:xfrm>
            <a:prstGeom prst="rect">
              <a:avLst/>
            </a:prstGeom>
          </p:spPr>
        </p:pic>
      </p:grpSp>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20389" y="0"/>
            <a:ext cx="671611" cy="6858000"/>
          </a:xfrm>
          <a:prstGeom prst="rect">
            <a:avLst/>
          </a:prstGeom>
        </p:spPr>
      </p:pic>
    </p:spTree>
    <p:extLst>
      <p:ext uri="{BB962C8B-B14F-4D97-AF65-F5344CB8AC3E}">
        <p14:creationId xmlns:p14="http://schemas.microsoft.com/office/powerpoint/2010/main" val="1491941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1">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671" y="517834"/>
            <a:ext cx="6755278" cy="3880853"/>
          </a:xfrm>
          <a:prstGeom prst="rect">
            <a:avLst/>
          </a:prstGeom>
        </p:spPr>
      </p:pic>
      <p:sp>
        <p:nvSpPr>
          <p:cNvPr id="4" name="Rectangle 3"/>
          <p:cNvSpPr/>
          <p:nvPr userDrawn="1"/>
        </p:nvSpPr>
        <p:spPr>
          <a:xfrm>
            <a:off x="954157" y="517834"/>
            <a:ext cx="2351750" cy="476079"/>
          </a:xfrm>
          <a:prstGeom prst="rect">
            <a:avLst/>
          </a:prstGeom>
        </p:spPr>
        <p:txBody>
          <a:bodyPr wrap="square">
            <a:spAutoFit/>
          </a:bodyPr>
          <a:lstStyle/>
          <a:p>
            <a:pPr algn="l"/>
            <a:r>
              <a:rPr lang="en-US" sz="2400" dirty="0">
                <a:solidFill>
                  <a:srgbClr val="B42D8E"/>
                </a:solidFill>
                <a:latin typeface="Microsoft JhengHei" panose="020B0604030504040204" pitchFamily="34" charset="-120"/>
                <a:ea typeface="Microsoft JhengHei" panose="020B0604030504040204" pitchFamily="34" charset="-120"/>
              </a:rPr>
              <a:t>Services</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5" name="Rectangle 4"/>
          <p:cNvSpPr/>
          <p:nvPr userDrawn="1"/>
        </p:nvSpPr>
        <p:spPr>
          <a:xfrm>
            <a:off x="954157" y="5185003"/>
            <a:ext cx="2570552" cy="461665"/>
          </a:xfrm>
          <a:prstGeom prst="rect">
            <a:avLst/>
          </a:prstGeom>
        </p:spPr>
        <p:txBody>
          <a:bodyPr wrap="square">
            <a:spAutoFit/>
          </a:bodyPr>
          <a:lstStyle/>
          <a:p>
            <a:pPr algn="l"/>
            <a:r>
              <a:rPr lang="en-US" sz="2400" dirty="0">
                <a:solidFill>
                  <a:srgbClr val="B42D8E"/>
                </a:solidFill>
                <a:latin typeface="Microsoft JhengHei" panose="020B0604030504040204" pitchFamily="34" charset="-120"/>
                <a:ea typeface="Microsoft JhengHei" panose="020B0604030504040204" pitchFamily="34" charset="-120"/>
              </a:rPr>
              <a:t>Our</a:t>
            </a:r>
            <a:r>
              <a:rPr lang="en-US" sz="2400" baseline="0" dirty="0">
                <a:solidFill>
                  <a:srgbClr val="B42D8E"/>
                </a:solidFill>
                <a:latin typeface="Microsoft JhengHei" panose="020B0604030504040204" pitchFamily="34" charset="-120"/>
                <a:ea typeface="Microsoft JhengHei" panose="020B0604030504040204" pitchFamily="34" charset="-120"/>
              </a:rPr>
              <a:t> Why</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6" name="Rectangle 5"/>
          <p:cNvSpPr/>
          <p:nvPr userDrawn="1"/>
        </p:nvSpPr>
        <p:spPr>
          <a:xfrm>
            <a:off x="5281855" y="5185002"/>
            <a:ext cx="4994910" cy="1754326"/>
          </a:xfrm>
          <a:prstGeom prst="rect">
            <a:avLst/>
          </a:prstGeom>
        </p:spPr>
        <p:txBody>
          <a:bodyPr wrap="square">
            <a:spAutoFit/>
          </a:bodyPr>
          <a:lstStyle/>
          <a:p>
            <a:pPr algn="ctr"/>
            <a:r>
              <a:rPr lang="en-CA" sz="1800" b="0" i="0" dirty="0">
                <a:solidFill>
                  <a:schemeClr val="tx1"/>
                </a:solidFill>
                <a:effectLst/>
                <a:latin typeface="+mj-lt"/>
              </a:rPr>
              <a:t>To create greater good for our world by strengthening organizations, communities and systems to better serve their people</a:t>
            </a:r>
            <a:br>
              <a:rPr lang="en-CA" sz="1800" b="0" i="0" dirty="0">
                <a:solidFill>
                  <a:schemeClr val="tx1"/>
                </a:solidFill>
                <a:effectLst/>
                <a:latin typeface="+mj-lt"/>
              </a:rPr>
            </a:br>
            <a:endParaRPr lang="en-CA" sz="1800" b="0" i="0" dirty="0">
              <a:solidFill>
                <a:schemeClr val="tx1"/>
              </a:solidFill>
              <a:effectLst/>
              <a:latin typeface="+mj-lt"/>
            </a:endParaRPr>
          </a:p>
          <a:p>
            <a:pPr algn="ctr"/>
            <a:br>
              <a:rPr lang="en-CA" sz="1800" dirty="0">
                <a:solidFill>
                  <a:schemeClr val="tx1"/>
                </a:solidFill>
                <a:latin typeface="+mj-lt"/>
              </a:rPr>
            </a:br>
            <a:endParaRPr lang="en-CA" sz="1800" dirty="0">
              <a:solidFill>
                <a:schemeClr val="tx1"/>
              </a:solidFill>
              <a:latin typeface="+mj-lt"/>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389" y="0"/>
            <a:ext cx="671611" cy="6858000"/>
          </a:xfrm>
          <a:prstGeom prst="rect">
            <a:avLst/>
          </a:prstGeom>
        </p:spPr>
      </p:pic>
    </p:spTree>
    <p:extLst>
      <p:ext uri="{BB962C8B-B14F-4D97-AF65-F5344CB8AC3E}">
        <p14:creationId xmlns:p14="http://schemas.microsoft.com/office/powerpoint/2010/main" val="4261210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F4FEC0-65F1-4B57-9036-0B83A0851CEC}" type="datetimeFigureOut">
              <a:rPr lang="en-CA" smtClean="0"/>
              <a:pPr/>
              <a:t>2020-11-29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CD001CF-F599-4033-885E-016CC40B0FA7}" type="slidenum">
              <a:rPr lang="en-CA" smtClean="0"/>
              <a:pPr/>
              <a:t>‹#›</a:t>
            </a:fld>
            <a:endParaRPr lang="en-CA" dirty="0"/>
          </a:p>
        </p:txBody>
      </p:sp>
      <p:pic>
        <p:nvPicPr>
          <p:cNvPr id="7" name="Picture 6">
            <a:extLst>
              <a:ext uri="{FF2B5EF4-FFF2-40B4-BE49-F238E27FC236}">
                <a16:creationId xmlns:a16="http://schemas.microsoft.com/office/drawing/2014/main" id="{688C04B3-1EEE-47E3-916D-5BD87DC080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389" y="0"/>
            <a:ext cx="671611" cy="6858000"/>
          </a:xfrm>
          <a:prstGeom prst="rect">
            <a:avLst/>
          </a:prstGeom>
        </p:spPr>
      </p:pic>
    </p:spTree>
    <p:extLst>
      <p:ext uri="{BB962C8B-B14F-4D97-AF65-F5344CB8AC3E}">
        <p14:creationId xmlns:p14="http://schemas.microsoft.com/office/powerpoint/2010/main" val="4065973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741B5A1-F108-4715-B03F-54D58686AC5D}" type="datetimeFigureOut">
              <a:rPr lang="en-CA" smtClean="0"/>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EA49049-9605-4C0A-B5C6-258D079D862A}" type="slidenum">
              <a:rPr lang="en-CA" smtClean="0"/>
              <a:t>‹#›</a:t>
            </a:fld>
            <a:endParaRPr lang="en-CA" dirty="0"/>
          </a:p>
        </p:txBody>
      </p:sp>
    </p:spTree>
    <p:extLst>
      <p:ext uri="{BB962C8B-B14F-4D97-AF65-F5344CB8AC3E}">
        <p14:creationId xmlns:p14="http://schemas.microsoft.com/office/powerpoint/2010/main" val="215191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11/29/2020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340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11/29/2020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3337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11/29/2020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6093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6983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2287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334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0126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11/29/2020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2116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300594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5425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87102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11/29/2020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2842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43910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5014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139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82896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77969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27133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803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2518348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0536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5196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63592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17992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Sunday, November 29, 2020</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1730702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Sunday, November 29, 2020</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14734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Sunday, November 29, 2020</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072165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Sunday, November 29, 2020</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516097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Sunday, November 29, 2020</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315551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Sunday, November 29, 2020</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83282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4268686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Sunday, November 29, 2020</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825869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Sunday, November 29, 2020</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278080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Sunday, November 29, 2020</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5089601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Sunday, November 29, 2020</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1340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Sunday, November 29, 2020</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0552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41455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599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70553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4FEC0-65F1-4B57-9036-0B83A0851CEC}" type="datetimeFigureOut">
              <a:rPr lang="en-CA" smtClean="0"/>
              <a:t>2020-11-29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CD001CF-F599-4033-885E-016CC40B0FA7}" type="slidenum">
              <a:rPr lang="en-CA" smtClean="0"/>
              <a:t>‹#›</a:t>
            </a:fld>
            <a:endParaRPr lang="en-CA" dirty="0"/>
          </a:p>
        </p:txBody>
      </p:sp>
    </p:spTree>
    <p:extLst>
      <p:ext uri="{BB962C8B-B14F-4D97-AF65-F5344CB8AC3E}">
        <p14:creationId xmlns:p14="http://schemas.microsoft.com/office/powerpoint/2010/main" val="414220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95D85-CB16-4409-8E11-B8B11434251D}" type="datetimeFigureOut">
              <a:rPr lang="en-CA" smtClean="0"/>
              <a:t>2020-11-29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1011C-3A83-49A1-9F5F-793B3098D301}" type="slidenum">
              <a:rPr lang="en-CA" smtClean="0"/>
              <a:t>‹#›</a:t>
            </a:fld>
            <a:endParaRPr lang="en-CA" dirty="0"/>
          </a:p>
        </p:txBody>
      </p:sp>
    </p:spTree>
    <p:extLst>
      <p:ext uri="{BB962C8B-B14F-4D97-AF65-F5344CB8AC3E}">
        <p14:creationId xmlns:p14="http://schemas.microsoft.com/office/powerpoint/2010/main" val="1757456832"/>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661" r:id="rId13"/>
    <p:sldLayoutId id="2147483662" r:id="rId14"/>
    <p:sldLayoutId id="2147483663" r:id="rId15"/>
    <p:sldLayoutId id="2147483672" r:id="rId16"/>
    <p:sldLayoutId id="214748367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45" r:id="rId2"/>
    <p:sldLayoutId id="2147483842" r:id="rId3"/>
    <p:sldLayoutId id="2147483885" r:id="rId4"/>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11/29/2020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373968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11/29/2020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6845058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fld id="{E8352ED3-3C46-4C9A-9738-67B2D875E7E2}" type="datetime2">
              <a:rPr lang="en-US" smtClean="0"/>
              <a:pPr/>
              <a:t>Sunday, November 29, 2020</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15402626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webinars@cfoe.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8.xml"/><Relationship Id="rId6" Type="http://schemas.openxmlformats.org/officeDocument/2006/relationships/hyperlink" Target="http://creativecommons.org/publicdomain/zero/1.0/" TargetMode="External"/><Relationship Id="rId5" Type="http://schemas.openxmlformats.org/officeDocument/2006/relationships/hyperlink" Target="https://openclipart.org/share" TargetMode="Externa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hyperlink" Target="https://sphweb.bumc.bu.edu/otlt/mph-modules/ProgramEvaluation/index.html" TargetMode="External"/><Relationship Id="rId3" Type="http://schemas.openxmlformats.org/officeDocument/2006/relationships/hyperlink" Target="https://www.betterevaluation.org/en/manage-evaluation" TargetMode="External"/><Relationship Id="rId7" Type="http://schemas.openxmlformats.org/officeDocument/2006/relationships/hyperlink" Target="https://freshspectrum.com/evaluation-cartoons/" TargetMode="External"/><Relationship Id="rId12" Type="http://schemas.openxmlformats.org/officeDocument/2006/relationships/hyperlink" Target="https://gsociology.icaap.org/methods/index.html" TargetMode="External"/><Relationship Id="rId2" Type="http://schemas.openxmlformats.org/officeDocument/2006/relationships/hyperlink" Target="https://www.youtube.com/watch?v=cI5wdWNOt4k" TargetMode="External"/><Relationship Id="rId1" Type="http://schemas.openxmlformats.org/officeDocument/2006/relationships/slideLayout" Target="../slideLayouts/slideLayout2.xml"/><Relationship Id="rId6" Type="http://schemas.openxmlformats.org/officeDocument/2006/relationships/hyperlink" Target="https://www.fsg.org/blog/what-evaluation-really" TargetMode="External"/><Relationship Id="rId11" Type="http://schemas.openxmlformats.org/officeDocument/2006/relationships/hyperlink" Target="http://gsociology.icaap.org/methods/BasicguidesHandouts.html" TargetMode="External"/><Relationship Id="rId5" Type="http://schemas.openxmlformats.org/officeDocument/2006/relationships/hyperlink" Target="https://evaluationforleaders.org/" TargetMode="External"/><Relationship Id="rId10" Type="http://schemas.openxmlformats.org/officeDocument/2006/relationships/hyperlink" Target="http://www.superu.govt.nz/resources/handbook" TargetMode="External"/><Relationship Id="rId4" Type="http://schemas.openxmlformats.org/officeDocument/2006/relationships/hyperlink" Target="http://www.communityliteracyofontario.ca/evaluation-culture/" TargetMode="External"/><Relationship Id="rId9" Type="http://schemas.openxmlformats.org/officeDocument/2006/relationships/hyperlink" Target="http://www.cihr-irsc.gc.ca/e/45336.html#a4.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mich.edu/sites/default/files/attachments/u350/2014/Indicator_checklist.pdf" TargetMode="External"/><Relationship Id="rId3" Type="http://schemas.openxmlformats.org/officeDocument/2006/relationships/hyperlink" Target="https://www.fsg.org/tools-and-resources/practical-guide-engaging-stakeholders-developing-evaluation-questions-0" TargetMode="External"/><Relationship Id="rId7" Type="http://schemas.openxmlformats.org/officeDocument/2006/relationships/hyperlink" Target="http://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communityresearchethics.com/" TargetMode="External"/><Relationship Id="rId5" Type="http://schemas.openxmlformats.org/officeDocument/2006/relationships/hyperlink" Target="http://einstitute.evaluationcanada.ca/product/course-on-research-ethics/" TargetMode="External"/><Relationship Id="rId4" Type="http://schemas.openxmlformats.org/officeDocument/2006/relationships/hyperlink" Target="https://evaluationcanada.ca/ethics" TargetMode="External"/><Relationship Id="rId9" Type="http://schemas.openxmlformats.org/officeDocument/2006/relationships/hyperlink" Target="http://val_questions_checklist-2016-03.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gerda@cfoe.ca" TargetMode="External"/><Relationship Id="rId2" Type="http://schemas.openxmlformats.org/officeDocument/2006/relationships/hyperlink" Target="mailto:maria@cfoe.c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www.pollev.com/cfo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4752" y="0"/>
            <a:ext cx="10542495" cy="1123602"/>
          </a:xfrm>
        </p:spPr>
        <p:txBody>
          <a:bodyPr>
            <a:normAutofit/>
          </a:bodyPr>
          <a:lstStyle/>
          <a:p>
            <a:r>
              <a:rPr lang="en-US" sz="3600" dirty="0">
                <a:solidFill>
                  <a:srgbClr val="3B3889"/>
                </a:solidFill>
                <a:ea typeface="Microsoft JhengHei" panose="020B0604030504040204" pitchFamily="34" charset="-120"/>
              </a:rPr>
              <a:t>Welcome </a:t>
            </a:r>
            <a:br>
              <a:rPr lang="en-US" dirty="0">
                <a:solidFill>
                  <a:srgbClr val="B42D8E"/>
                </a:solidFill>
                <a:latin typeface="+mj-lt"/>
              </a:rPr>
            </a:br>
            <a:r>
              <a:rPr lang="en-US" sz="1800" dirty="0">
                <a:solidFill>
                  <a:srgbClr val="3B3889"/>
                </a:solidFill>
                <a:ea typeface="Microsoft JhengHei" panose="020B0604030504040204" pitchFamily="34" charset="-120"/>
              </a:rPr>
              <a:t>Fundamentals in Practical Leadership for New &amp; Emerging Leaders</a:t>
            </a:r>
            <a:endParaRPr lang="en-CA" sz="1800" dirty="0">
              <a:solidFill>
                <a:srgbClr val="3B3889"/>
              </a:solidFill>
              <a:ea typeface="Microsoft JhengHei" panose="020B0604030504040204" pitchFamily="34" charset="-120"/>
            </a:endParaRPr>
          </a:p>
        </p:txBody>
      </p:sp>
      <p:sp>
        <p:nvSpPr>
          <p:cNvPr id="5" name="Subtitle 4"/>
          <p:cNvSpPr>
            <a:spLocks noGrp="1"/>
          </p:cNvSpPr>
          <p:nvPr>
            <p:ph type="subTitle" idx="1"/>
          </p:nvPr>
        </p:nvSpPr>
        <p:spPr>
          <a:xfrm>
            <a:off x="1365615" y="1122132"/>
            <a:ext cx="9144000" cy="507744"/>
          </a:xfrm>
        </p:spPr>
        <p:txBody>
          <a:bodyPr>
            <a:normAutofit fontScale="70000" lnSpcReduction="20000"/>
          </a:bodyPr>
          <a:lstStyle/>
          <a:p>
            <a:pPr defTabSz="914332"/>
            <a:r>
              <a:rPr lang="en-CA" sz="2800" b="1" dirty="0">
                <a:solidFill>
                  <a:srgbClr val="B42D8E"/>
                </a:solidFill>
                <a:latin typeface="+mj-lt"/>
                <a:ea typeface="Microsoft JhengHei" panose="020B0604030504040204" pitchFamily="34" charset="-120"/>
              </a:rPr>
              <a:t>Session 7: Improving Outcomes: Essential Evaluation and Quality Improvement Tools</a:t>
            </a:r>
          </a:p>
        </p:txBody>
      </p:sp>
      <p:sp>
        <p:nvSpPr>
          <p:cNvPr id="2" name="TextBox 1">
            <a:extLst>
              <a:ext uri="{FF2B5EF4-FFF2-40B4-BE49-F238E27FC236}">
                <a16:creationId xmlns:a16="http://schemas.microsoft.com/office/drawing/2014/main" id="{F4070DA5-180B-460A-B370-6DEDD5BE69DE}"/>
              </a:ext>
            </a:extLst>
          </p:cNvPr>
          <p:cNvSpPr txBox="1"/>
          <p:nvPr/>
        </p:nvSpPr>
        <p:spPr>
          <a:xfrm>
            <a:off x="1965981" y="1554375"/>
            <a:ext cx="8868792" cy="707886"/>
          </a:xfrm>
          <a:prstGeom prst="rect">
            <a:avLst/>
          </a:prstGeom>
          <a:noFill/>
        </p:spPr>
        <p:txBody>
          <a:bodyPr wrap="square" rtlCol="0">
            <a:spAutoFit/>
          </a:bodyPr>
          <a:lstStyle/>
          <a:p>
            <a:pPr algn="ctr"/>
            <a:r>
              <a:rPr lang="en-CA" i="1" dirty="0">
                <a:solidFill>
                  <a:srgbClr val="3B3889"/>
                </a:solidFill>
                <a:latin typeface="+mj-lt"/>
                <a:ea typeface="Microsoft JhengHei" panose="020B0604030504040204" pitchFamily="34" charset="-120"/>
                <a:cs typeface="+mj-cs"/>
              </a:rPr>
              <a:t>“</a:t>
            </a:r>
            <a:r>
              <a:rPr lang="en-CA" sz="2000" i="1" dirty="0">
                <a:solidFill>
                  <a:srgbClr val="3B3889"/>
                </a:solidFill>
                <a:latin typeface="+mj-lt"/>
                <a:ea typeface="Microsoft JhengHei" panose="020B0604030504040204" pitchFamily="34" charset="-120"/>
                <a:cs typeface="+mj-cs"/>
              </a:rPr>
              <a:t>Evaluative thinking is a way of doing business</a:t>
            </a:r>
            <a:r>
              <a:rPr lang="en-CA" sz="2000" i="1" dirty="0">
                <a:solidFill>
                  <a:srgbClr val="3B3889"/>
                </a:solidFill>
                <a:latin typeface="+mj-lt"/>
                <a:cs typeface="Calibri Light" panose="020F0302020204030204" pitchFamily="34" charset="0"/>
              </a:rPr>
              <a:t>…</a:t>
            </a:r>
          </a:p>
          <a:p>
            <a:pPr algn="ctr"/>
            <a:r>
              <a:rPr lang="en-CA" sz="2000" i="1" dirty="0">
                <a:solidFill>
                  <a:srgbClr val="3B3889"/>
                </a:solidFill>
                <a:latin typeface="+mj-lt"/>
                <a:cs typeface="Calibri Light" panose="020F0302020204030204" pitchFamily="34" charset="0"/>
              </a:rPr>
              <a:t>[It] is what characterizes learning organizations” </a:t>
            </a:r>
            <a:r>
              <a:rPr lang="en-CA" i="1" dirty="0">
                <a:solidFill>
                  <a:srgbClr val="3B3889"/>
                </a:solidFill>
                <a:latin typeface="Calibri Light" panose="020F0302020204030204" pitchFamily="34" charset="0"/>
                <a:cs typeface="Calibri Light" panose="020F0302020204030204" pitchFamily="34" charset="0"/>
              </a:rPr>
              <a:t>– </a:t>
            </a:r>
            <a:r>
              <a:rPr lang="en-CA" sz="1100" i="1" dirty="0">
                <a:solidFill>
                  <a:srgbClr val="3B3889"/>
                </a:solidFill>
                <a:latin typeface="+mj-lt"/>
                <a:ea typeface="Microsoft JhengHei" panose="020B0604030504040204" pitchFamily="34" charset="-120"/>
                <a:cs typeface="+mj-cs"/>
              </a:rPr>
              <a:t>Michael Quinn Patton. </a:t>
            </a:r>
            <a:endParaRPr lang="en-CA" sz="1100" i="1" dirty="0">
              <a:solidFill>
                <a:srgbClr val="002060"/>
              </a:solidFill>
            </a:endParaRPr>
          </a:p>
        </p:txBody>
      </p:sp>
      <p:sp>
        <p:nvSpPr>
          <p:cNvPr id="6" name="Subtitle 4">
            <a:extLst>
              <a:ext uri="{FF2B5EF4-FFF2-40B4-BE49-F238E27FC236}">
                <a16:creationId xmlns:a16="http://schemas.microsoft.com/office/drawing/2014/main" id="{5A5F229D-4201-47F6-A5DB-BF3D28EEC1EF}"/>
              </a:ext>
            </a:extLst>
          </p:cNvPr>
          <p:cNvSpPr txBox="1">
            <a:spLocks/>
          </p:cNvSpPr>
          <p:nvPr/>
        </p:nvSpPr>
        <p:spPr>
          <a:xfrm>
            <a:off x="1523999" y="2752008"/>
            <a:ext cx="9144000" cy="507744"/>
          </a:xfrm>
          <a:prstGeom prst="rect">
            <a:avLst/>
          </a:prstGeom>
        </p:spPr>
        <p:txBody>
          <a:bodyPr vert="horz" lIns="91440" tIns="45720" rIns="91440" bIns="45720" rtlCol="0">
            <a:normAutofit/>
          </a:bodyPr>
          <a:lstStyle>
            <a:lvl1pPr marL="0" indent="0" algn="ctr" defTabSz="914332" rtl="0" eaLnBrk="1" latinLnBrk="0" hangingPunct="1">
              <a:lnSpc>
                <a:spcPct val="90000"/>
              </a:lnSpc>
              <a:spcBef>
                <a:spcPts val="1000"/>
              </a:spcBef>
              <a:buFont typeface="Arial" panose="020B0604020202020204" pitchFamily="34" charset="0"/>
              <a:buNone/>
              <a:defRPr sz="1800" kern="1200">
                <a:solidFill>
                  <a:srgbClr val="B42D8E"/>
                </a:solidFill>
                <a:latin typeface="+mj-lt"/>
                <a:ea typeface="Microsoft JhengHei" panose="020B0604030504040204" pitchFamily="34" charset="-120"/>
                <a:cs typeface="+mn-cs"/>
              </a:defRPr>
            </a:lvl1pPr>
            <a:lvl2pPr marL="457167" indent="0" algn="ctr" defTabSz="914332" rtl="0" eaLnBrk="1" latinLnBrk="0" hangingPunct="1">
              <a:lnSpc>
                <a:spcPct val="90000"/>
              </a:lnSpc>
              <a:spcBef>
                <a:spcPts val="500"/>
              </a:spcBef>
              <a:buFont typeface="Arial" panose="020B0604020202020204" pitchFamily="34" charset="0"/>
              <a:buNone/>
              <a:defRPr sz="2000" kern="1200">
                <a:solidFill>
                  <a:schemeClr val="bg2">
                    <a:lumMod val="25000"/>
                  </a:schemeClr>
                </a:solidFill>
                <a:latin typeface="+mj-lt"/>
                <a:ea typeface="Microsoft JhengHei" panose="020B0604030504040204" pitchFamily="34" charset="-120"/>
                <a:cs typeface="+mn-cs"/>
              </a:defRPr>
            </a:lvl2pPr>
            <a:lvl3pPr marL="914332" indent="0" algn="ctr" defTabSz="914332"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j-lt"/>
                <a:ea typeface="Microsoft JhengHei" panose="020B0604030504040204" pitchFamily="34" charset="-120"/>
                <a:cs typeface="+mn-cs"/>
              </a:defRPr>
            </a:lvl3pPr>
            <a:lvl4pPr marL="1371498" indent="0" algn="ctr" defTabSz="914332"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j-lt"/>
                <a:ea typeface="Microsoft JhengHei" panose="020B0604030504040204" pitchFamily="34" charset="-120"/>
                <a:cs typeface="+mn-cs"/>
              </a:defRPr>
            </a:lvl4pPr>
            <a:lvl5pPr marL="1828664" indent="0" algn="ctr" defTabSz="914332" rtl="0" eaLnBrk="1" latinLnBrk="0" hangingPunct="1">
              <a:lnSpc>
                <a:spcPct val="90000"/>
              </a:lnSpc>
              <a:spcBef>
                <a:spcPts val="500"/>
              </a:spcBef>
              <a:buFont typeface="Arial" panose="020B0604020202020204" pitchFamily="34" charset="0"/>
              <a:buNone/>
              <a:defRPr sz="1600" kern="1200">
                <a:solidFill>
                  <a:schemeClr val="bg2">
                    <a:lumMod val="25000"/>
                  </a:schemeClr>
                </a:solidFill>
                <a:latin typeface="+mj-lt"/>
                <a:ea typeface="Microsoft JhengHei" panose="020B0604030504040204" pitchFamily="34" charset="-120"/>
                <a:cs typeface="+mn-cs"/>
              </a:defRPr>
            </a:lvl5pPr>
            <a:lvl6pPr marL="2285830"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994"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160"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327"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b="1" dirty="0"/>
              <a:t>We’ll begin at Noon</a:t>
            </a:r>
          </a:p>
        </p:txBody>
      </p:sp>
    </p:spTree>
    <p:extLst>
      <p:ext uri="{BB962C8B-B14F-4D97-AF65-F5344CB8AC3E}">
        <p14:creationId xmlns:p14="http://schemas.microsoft.com/office/powerpoint/2010/main" val="67215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13AAFD-59F8-4D7D-96B8-43BE431B3E48}"/>
              </a:ext>
            </a:extLst>
          </p:cNvPr>
          <p:cNvSpPr/>
          <p:nvPr/>
        </p:nvSpPr>
        <p:spPr>
          <a:xfrm rot="5400000">
            <a:off x="10404953" y="1272294"/>
            <a:ext cx="300625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Evaluation Process</a:t>
            </a:r>
            <a:endParaRPr lang="en-CA" sz="2400" dirty="0">
              <a:solidFill>
                <a:srgbClr val="B42D8E"/>
              </a:solidFill>
              <a:latin typeface="Microsoft JhengHei" panose="020B0604030504040204" pitchFamily="34" charset="-120"/>
              <a:ea typeface="Microsoft JhengHei" panose="020B0604030504040204" pitchFamily="34" charset="-120"/>
            </a:endParaRPr>
          </a:p>
        </p:txBody>
      </p:sp>
      <p:grpSp>
        <p:nvGrpSpPr>
          <p:cNvPr id="15" name="Group 14">
            <a:extLst>
              <a:ext uri="{FF2B5EF4-FFF2-40B4-BE49-F238E27FC236}">
                <a16:creationId xmlns:a16="http://schemas.microsoft.com/office/drawing/2014/main" id="{1D7374B5-63E9-4E3A-A720-721D119C2A72}"/>
              </a:ext>
            </a:extLst>
          </p:cNvPr>
          <p:cNvGrpSpPr/>
          <p:nvPr/>
        </p:nvGrpSpPr>
        <p:grpSpPr>
          <a:xfrm>
            <a:off x="527894" y="565727"/>
            <a:ext cx="10677458" cy="5534992"/>
            <a:chOff x="527894" y="565727"/>
            <a:chExt cx="10677458" cy="5534992"/>
          </a:xfrm>
        </p:grpSpPr>
        <p:sp>
          <p:nvSpPr>
            <p:cNvPr id="14" name="Rectangle: Rounded Corners 13">
              <a:extLst>
                <a:ext uri="{FF2B5EF4-FFF2-40B4-BE49-F238E27FC236}">
                  <a16:creationId xmlns:a16="http://schemas.microsoft.com/office/drawing/2014/main" id="{ECC92943-4FD5-41DF-A8B5-660207F523DB}"/>
                </a:ext>
              </a:extLst>
            </p:cNvPr>
            <p:cNvSpPr/>
            <p:nvPr/>
          </p:nvSpPr>
          <p:spPr>
            <a:xfrm>
              <a:off x="527894" y="1059713"/>
              <a:ext cx="3911600" cy="20252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CA" dirty="0">
                  <a:solidFill>
                    <a:schemeClr val="tx1"/>
                  </a:solidFill>
                  <a:latin typeface="+mj-lt"/>
                </a:rPr>
                <a:t>Report</a:t>
              </a:r>
            </a:p>
            <a:p>
              <a:pPr>
                <a:spcAft>
                  <a:spcPts val="1200"/>
                </a:spcAft>
              </a:pPr>
              <a:r>
                <a:rPr lang="en-CA" dirty="0">
                  <a:solidFill>
                    <a:schemeClr val="tx1"/>
                  </a:solidFill>
                  <a:latin typeface="+mj-lt"/>
                </a:rPr>
                <a:t>Communicate results</a:t>
              </a:r>
            </a:p>
            <a:p>
              <a:pPr>
                <a:spcAft>
                  <a:spcPts val="1200"/>
                </a:spcAft>
              </a:pPr>
              <a:r>
                <a:rPr lang="en-CA" dirty="0">
                  <a:solidFill>
                    <a:schemeClr val="tx1"/>
                  </a:solidFill>
                  <a:latin typeface="+mj-lt"/>
                </a:rPr>
                <a:t>Develop actionable ideas/                    recommendations</a:t>
              </a:r>
            </a:p>
            <a:p>
              <a:pPr>
                <a:spcAft>
                  <a:spcPts val="1200"/>
                </a:spcAft>
              </a:pPr>
              <a:r>
                <a:rPr lang="en-CA" dirty="0">
                  <a:solidFill>
                    <a:schemeClr val="tx1"/>
                  </a:solidFill>
                  <a:latin typeface="+mj-lt"/>
                </a:rPr>
                <a:t>Determine next steps</a:t>
              </a:r>
            </a:p>
          </p:txBody>
        </p:sp>
        <p:sp>
          <p:nvSpPr>
            <p:cNvPr id="12" name="Rectangle: Rounded Corners 11">
              <a:extLst>
                <a:ext uri="{FF2B5EF4-FFF2-40B4-BE49-F238E27FC236}">
                  <a16:creationId xmlns:a16="http://schemas.microsoft.com/office/drawing/2014/main" id="{850FC8E8-5120-45E9-8585-22DDEACC81DE}"/>
                </a:ext>
              </a:extLst>
            </p:cNvPr>
            <p:cNvSpPr/>
            <p:nvPr/>
          </p:nvSpPr>
          <p:spPr>
            <a:xfrm>
              <a:off x="527894" y="4655053"/>
              <a:ext cx="3304843" cy="1427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CA" dirty="0">
                  <a:solidFill>
                    <a:schemeClr val="tx1"/>
                  </a:solidFill>
                  <a:latin typeface="+mj-lt"/>
                </a:rPr>
                <a:t>Analyse by data source</a:t>
              </a:r>
            </a:p>
            <a:p>
              <a:pPr>
                <a:spcAft>
                  <a:spcPts val="1200"/>
                </a:spcAft>
              </a:pPr>
              <a:r>
                <a:rPr lang="en-CA" dirty="0">
                  <a:solidFill>
                    <a:schemeClr val="tx1"/>
                  </a:solidFill>
                  <a:latin typeface="+mj-lt"/>
                </a:rPr>
                <a:t>Synthesise across data sources</a:t>
              </a:r>
            </a:p>
            <a:p>
              <a:pPr>
                <a:spcAft>
                  <a:spcPts val="1200"/>
                </a:spcAft>
              </a:pPr>
              <a:r>
                <a:rPr lang="en-CA" dirty="0">
                  <a:solidFill>
                    <a:schemeClr val="tx1"/>
                  </a:solidFill>
                  <a:latin typeface="+mj-lt"/>
                </a:rPr>
                <a:t>Interpret – so what</a:t>
              </a:r>
              <a:endParaRPr lang="en-US" dirty="0">
                <a:solidFill>
                  <a:schemeClr val="tx1"/>
                </a:solidFill>
                <a:latin typeface="+mj-lt"/>
              </a:endParaRPr>
            </a:p>
          </p:txBody>
        </p:sp>
        <p:sp>
          <p:nvSpPr>
            <p:cNvPr id="13" name="Rectangle: Rounded Corners 12">
              <a:extLst>
                <a:ext uri="{FF2B5EF4-FFF2-40B4-BE49-F238E27FC236}">
                  <a16:creationId xmlns:a16="http://schemas.microsoft.com/office/drawing/2014/main" id="{99B583BF-3FCD-488E-A999-9843E113B784}"/>
                </a:ext>
              </a:extLst>
            </p:cNvPr>
            <p:cNvSpPr/>
            <p:nvPr/>
          </p:nvSpPr>
          <p:spPr>
            <a:xfrm>
              <a:off x="6724406" y="4615799"/>
              <a:ext cx="4211115" cy="1427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pPr>
              <a:r>
                <a:rPr lang="en-CA" dirty="0">
                  <a:solidFill>
                    <a:schemeClr val="tx1"/>
                  </a:solidFill>
                  <a:latin typeface="+mj-lt"/>
                </a:rPr>
                <a:t>Implement and monitor data collection</a:t>
              </a:r>
            </a:p>
            <a:p>
              <a:pPr>
                <a:spcAft>
                  <a:spcPts val="1200"/>
                </a:spcAft>
              </a:pPr>
              <a:r>
                <a:rPr lang="en-CA" dirty="0">
                  <a:solidFill>
                    <a:schemeClr val="tx1"/>
                  </a:solidFill>
                  <a:latin typeface="+mj-lt"/>
                </a:rPr>
                <a:t>Adapt plan if needed</a:t>
              </a:r>
            </a:p>
          </p:txBody>
        </p:sp>
        <p:sp>
          <p:nvSpPr>
            <p:cNvPr id="11" name="Rectangle: Rounded Corners 10">
              <a:extLst>
                <a:ext uri="{FF2B5EF4-FFF2-40B4-BE49-F238E27FC236}">
                  <a16:creationId xmlns:a16="http://schemas.microsoft.com/office/drawing/2014/main" id="{FF3B3BAA-22B7-405E-8BE6-21585CEBC53F}"/>
                </a:ext>
              </a:extLst>
            </p:cNvPr>
            <p:cNvSpPr/>
            <p:nvPr/>
          </p:nvSpPr>
          <p:spPr>
            <a:xfrm>
              <a:off x="6454576" y="565727"/>
              <a:ext cx="4750776" cy="28494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CA" dirty="0">
                  <a:solidFill>
                    <a:schemeClr val="tx1"/>
                  </a:solidFill>
                  <a:latin typeface="+mj-lt"/>
                </a:rPr>
                <a:t>Describe the context for the evaluation</a:t>
              </a:r>
            </a:p>
            <a:p>
              <a:pPr>
                <a:spcAft>
                  <a:spcPts val="1200"/>
                </a:spcAft>
              </a:pPr>
              <a:r>
                <a:rPr lang="en-CA" dirty="0">
                  <a:solidFill>
                    <a:schemeClr val="tx1"/>
                  </a:solidFill>
                  <a:latin typeface="+mj-lt"/>
                </a:rPr>
                <a:t>Stakeholder analysis</a:t>
              </a:r>
            </a:p>
            <a:p>
              <a:pPr>
                <a:spcAft>
                  <a:spcPts val="1200"/>
                </a:spcAft>
              </a:pPr>
              <a:r>
                <a:rPr lang="en-CA" dirty="0">
                  <a:solidFill>
                    <a:schemeClr val="tx1"/>
                  </a:solidFill>
                  <a:latin typeface="+mj-lt"/>
                </a:rPr>
                <a:t>Basic program description</a:t>
              </a:r>
            </a:p>
            <a:p>
              <a:pPr lvl="1">
                <a:spcAft>
                  <a:spcPts val="1200"/>
                </a:spcAft>
              </a:pPr>
              <a:r>
                <a:rPr lang="en-CA" dirty="0">
                  <a:solidFill>
                    <a:schemeClr val="tx1"/>
                  </a:solidFill>
                  <a:latin typeface="+mj-lt"/>
                </a:rPr>
                <a:t>Focus the evaluation questions</a:t>
              </a:r>
            </a:p>
            <a:p>
              <a:pPr lvl="2">
                <a:spcAft>
                  <a:spcPts val="1200"/>
                </a:spcAft>
              </a:pPr>
              <a:r>
                <a:rPr lang="en-CA" dirty="0">
                  <a:solidFill>
                    <a:schemeClr val="tx1"/>
                  </a:solidFill>
                  <a:latin typeface="+mj-lt"/>
                </a:rPr>
                <a:t>Determine indicators, data sources, data collection and plan for analysis</a:t>
              </a:r>
            </a:p>
            <a:p>
              <a:pPr lvl="2">
                <a:spcAft>
                  <a:spcPts val="1200"/>
                </a:spcAft>
              </a:pPr>
              <a:r>
                <a:rPr lang="en-CA" dirty="0">
                  <a:solidFill>
                    <a:schemeClr val="tx1"/>
                  </a:solidFill>
                  <a:latin typeface="+mj-lt"/>
                </a:rPr>
                <a:t>Develop data collection tools </a:t>
              </a:r>
              <a:endParaRPr lang="en-US" dirty="0">
                <a:solidFill>
                  <a:schemeClr val="tx1"/>
                </a:solidFill>
                <a:latin typeface="+mj-lt"/>
              </a:endParaRPr>
            </a:p>
          </p:txBody>
        </p:sp>
        <p:graphicFrame>
          <p:nvGraphicFramePr>
            <p:cNvPr id="7" name="Chart 6">
              <a:extLst>
                <a:ext uri="{FF2B5EF4-FFF2-40B4-BE49-F238E27FC236}">
                  <a16:creationId xmlns:a16="http://schemas.microsoft.com/office/drawing/2014/main" id="{384FA752-0842-47A2-A7A6-AFA0A69322B2}"/>
                </a:ext>
              </a:extLst>
            </p:cNvPr>
            <p:cNvGraphicFramePr/>
            <p:nvPr>
              <p:extLst>
                <p:ext uri="{D42A27DB-BD31-4B8C-83A1-F6EECF244321}">
                  <p14:modId xmlns:p14="http://schemas.microsoft.com/office/powerpoint/2010/main" val="1090968255"/>
                </p:ext>
              </p:extLst>
            </p:nvPr>
          </p:nvGraphicFramePr>
          <p:xfrm>
            <a:off x="1620315" y="1205272"/>
            <a:ext cx="7209649" cy="4895447"/>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59629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53CA2F06-CD66-476F-9628-C62D845C33DF}"/>
              </a:ext>
            </a:extLst>
          </p:cNvPr>
          <p:cNvPicPr>
            <a:picLocks noChangeAspect="1"/>
          </p:cNvPicPr>
          <p:nvPr/>
        </p:nvPicPr>
        <p:blipFill rotWithShape="1">
          <a:blip r:embed="rId2"/>
          <a:srcRect t="9621" b="6110"/>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E5384A-E6E1-4AB1-8904-C9AD9D9987E7}"/>
              </a:ext>
            </a:extLst>
          </p:cNvPr>
          <p:cNvSpPr>
            <a:spLocks noGrp="1"/>
          </p:cNvSpPr>
          <p:nvPr>
            <p:ph type="ctrTitle"/>
          </p:nvPr>
        </p:nvSpPr>
        <p:spPr>
          <a:xfrm>
            <a:off x="837126" y="1419225"/>
            <a:ext cx="4320227" cy="2395117"/>
          </a:xfrm>
        </p:spPr>
        <p:txBody>
          <a:bodyPr>
            <a:normAutofit/>
          </a:bodyPr>
          <a:lstStyle/>
          <a:p>
            <a:r>
              <a:rPr lang="en-CA" sz="4000" dirty="0">
                <a:solidFill>
                  <a:srgbClr val="FFFFFF"/>
                </a:solidFill>
              </a:rPr>
              <a:t>Program evaluation</a:t>
            </a:r>
          </a:p>
        </p:txBody>
      </p:sp>
      <p:sp>
        <p:nvSpPr>
          <p:cNvPr id="3" name="Subtitle 2">
            <a:extLst>
              <a:ext uri="{FF2B5EF4-FFF2-40B4-BE49-F238E27FC236}">
                <a16:creationId xmlns:a16="http://schemas.microsoft.com/office/drawing/2014/main" id="{FD66E8E7-DBF7-45C6-A929-7C022CAD60A5}"/>
              </a:ext>
            </a:extLst>
          </p:cNvPr>
          <p:cNvSpPr>
            <a:spLocks noGrp="1"/>
          </p:cNvSpPr>
          <p:nvPr>
            <p:ph type="subTitle" idx="1"/>
          </p:nvPr>
        </p:nvSpPr>
        <p:spPr>
          <a:xfrm>
            <a:off x="837126" y="3824577"/>
            <a:ext cx="4320228" cy="1614198"/>
          </a:xfrm>
        </p:spPr>
        <p:txBody>
          <a:bodyPr>
            <a:normAutofit/>
          </a:bodyPr>
          <a:lstStyle/>
          <a:p>
            <a:r>
              <a:rPr lang="en-CA" sz="1800" dirty="0"/>
              <a:t>One way of many…..</a:t>
            </a:r>
          </a:p>
          <a:p>
            <a:endParaRPr lang="en-CA" sz="1800" dirty="0"/>
          </a:p>
          <a:p>
            <a:r>
              <a:rPr lang="en-CA" sz="1800" dirty="0"/>
              <a:t>The template (handout)</a:t>
            </a:r>
          </a:p>
          <a:p>
            <a:endParaRPr lang="en-CA" sz="1800" dirty="0"/>
          </a:p>
          <a:p>
            <a:endParaRPr lang="en-CA" sz="1800" dirty="0">
              <a:solidFill>
                <a:srgbClr val="FFFFFF">
                  <a:alpha val="75000"/>
                </a:srgbClr>
              </a:solidFill>
            </a:endParaRPr>
          </a:p>
        </p:txBody>
      </p:sp>
    </p:spTree>
    <p:extLst>
      <p:ext uri="{BB962C8B-B14F-4D97-AF65-F5344CB8AC3E}">
        <p14:creationId xmlns:p14="http://schemas.microsoft.com/office/powerpoint/2010/main" val="20604259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C02926-15BE-4A83-A739-327EFA303F8F}"/>
              </a:ext>
            </a:extLst>
          </p:cNvPr>
          <p:cNvPicPr>
            <a:picLocks noChangeAspect="1"/>
          </p:cNvPicPr>
          <p:nvPr/>
        </p:nvPicPr>
        <p:blipFill>
          <a:blip r:embed="rId3"/>
          <a:stretch>
            <a:fillRect/>
          </a:stretch>
        </p:blipFill>
        <p:spPr>
          <a:xfrm>
            <a:off x="6614568" y="4044478"/>
            <a:ext cx="4689536" cy="2629192"/>
          </a:xfrm>
          <a:prstGeom prst="rect">
            <a:avLst/>
          </a:prstGeom>
        </p:spPr>
      </p:pic>
      <p:sp>
        <p:nvSpPr>
          <p:cNvPr id="2" name="Title 1">
            <a:extLst>
              <a:ext uri="{FF2B5EF4-FFF2-40B4-BE49-F238E27FC236}">
                <a16:creationId xmlns:a16="http://schemas.microsoft.com/office/drawing/2014/main" id="{EB96B8E8-6DCD-4BEF-A2F2-5877CFC896B6}"/>
              </a:ext>
            </a:extLst>
          </p:cNvPr>
          <p:cNvSpPr>
            <a:spLocks noGrp="1"/>
          </p:cNvSpPr>
          <p:nvPr>
            <p:ph type="title"/>
          </p:nvPr>
        </p:nvSpPr>
        <p:spPr>
          <a:xfrm>
            <a:off x="-1" y="250911"/>
            <a:ext cx="11540971" cy="423792"/>
          </a:xfrm>
          <a:solidFill>
            <a:schemeClr val="accent1">
              <a:lumMod val="50000"/>
            </a:schemeClr>
          </a:solidFill>
        </p:spPr>
        <p:txBody>
          <a:bodyPr>
            <a:noAutofit/>
          </a:bodyPr>
          <a:lstStyle/>
          <a:p>
            <a:r>
              <a:rPr lang="en-CA" sz="3600" dirty="0">
                <a:solidFill>
                  <a:schemeClr val="bg1"/>
                </a:solidFill>
              </a:rPr>
              <a:t>1.  Background/Context</a:t>
            </a:r>
            <a:endParaRPr lang="en-US" sz="3600" dirty="0">
              <a:solidFill>
                <a:schemeClr val="bg1"/>
              </a:solidFill>
            </a:endParaRPr>
          </a:p>
        </p:txBody>
      </p:sp>
      <p:sp>
        <p:nvSpPr>
          <p:cNvPr id="3" name="Content Placeholder 2">
            <a:extLst>
              <a:ext uri="{FF2B5EF4-FFF2-40B4-BE49-F238E27FC236}">
                <a16:creationId xmlns:a16="http://schemas.microsoft.com/office/drawing/2014/main" id="{3E0A8E6D-DB95-41B9-858D-D9EF8ED97967}"/>
              </a:ext>
            </a:extLst>
          </p:cNvPr>
          <p:cNvSpPr>
            <a:spLocks noGrp="1"/>
          </p:cNvSpPr>
          <p:nvPr>
            <p:ph idx="1"/>
          </p:nvPr>
        </p:nvSpPr>
        <p:spPr>
          <a:xfrm>
            <a:off x="266191" y="4055485"/>
            <a:ext cx="6876732" cy="2903318"/>
          </a:xfrm>
        </p:spPr>
        <p:txBody>
          <a:bodyPr>
            <a:normAutofit/>
          </a:bodyPr>
          <a:lstStyle/>
          <a:p>
            <a:pPr marL="0" indent="0">
              <a:buNone/>
            </a:pPr>
            <a:r>
              <a:rPr lang="en-CA" sz="2000" dirty="0"/>
              <a:t>Why now?</a:t>
            </a:r>
          </a:p>
          <a:p>
            <a:pPr marL="0" indent="0">
              <a:buNone/>
            </a:pPr>
            <a:r>
              <a:rPr lang="en-CA" sz="1400" dirty="0"/>
              <a:t>“red flags”, meet funder requirements, pre-determined timing, potential for future funding </a:t>
            </a:r>
          </a:p>
          <a:p>
            <a:pPr marL="0" indent="0">
              <a:buNone/>
            </a:pPr>
            <a:r>
              <a:rPr lang="en-CA" sz="2000" dirty="0"/>
              <a:t>What do I need to consider?</a:t>
            </a:r>
          </a:p>
          <a:p>
            <a:pPr marL="0" indent="0">
              <a:buNone/>
            </a:pPr>
            <a:r>
              <a:rPr lang="en-CA" sz="1400" dirty="0"/>
              <a:t>Budget, timing, stage of development</a:t>
            </a:r>
          </a:p>
          <a:p>
            <a:pPr marL="0" indent="0">
              <a:buNone/>
            </a:pPr>
            <a:r>
              <a:rPr lang="en-CA" sz="2000" dirty="0"/>
              <a:t>Audience</a:t>
            </a:r>
          </a:p>
          <a:p>
            <a:pPr marL="0" indent="0">
              <a:buNone/>
            </a:pPr>
            <a:r>
              <a:rPr lang="en-CA" sz="1200" dirty="0"/>
              <a:t>Department head, Board, Funder</a:t>
            </a:r>
            <a:endParaRPr lang="en-US" sz="1600" dirty="0"/>
          </a:p>
        </p:txBody>
      </p:sp>
      <p:sp>
        <p:nvSpPr>
          <p:cNvPr id="4" name="Rectangle 3">
            <a:extLst>
              <a:ext uri="{FF2B5EF4-FFF2-40B4-BE49-F238E27FC236}">
                <a16:creationId xmlns:a16="http://schemas.microsoft.com/office/drawing/2014/main" id="{FCE087AB-1D6A-4368-8A6D-B9D0DDDEF733}"/>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pic>
        <p:nvPicPr>
          <p:cNvPr id="5" name="Picture 4">
            <a:extLst>
              <a:ext uri="{FF2B5EF4-FFF2-40B4-BE49-F238E27FC236}">
                <a16:creationId xmlns:a16="http://schemas.microsoft.com/office/drawing/2014/main" id="{CD12D641-195F-4134-A2FD-CFB6C133BB5F}"/>
              </a:ext>
            </a:extLst>
          </p:cNvPr>
          <p:cNvPicPr>
            <a:picLocks noChangeAspect="1"/>
          </p:cNvPicPr>
          <p:nvPr/>
        </p:nvPicPr>
        <p:blipFill>
          <a:blip r:embed="rId4"/>
          <a:stretch>
            <a:fillRect/>
          </a:stretch>
        </p:blipFill>
        <p:spPr>
          <a:xfrm>
            <a:off x="1816963" y="829468"/>
            <a:ext cx="8558074" cy="3226017"/>
          </a:xfrm>
          <a:prstGeom prst="rect">
            <a:avLst/>
          </a:prstGeom>
        </p:spPr>
      </p:pic>
    </p:spTree>
    <p:extLst>
      <p:ext uri="{BB962C8B-B14F-4D97-AF65-F5344CB8AC3E}">
        <p14:creationId xmlns:p14="http://schemas.microsoft.com/office/powerpoint/2010/main" val="11122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D8F459-2FBE-457A-B549-07416114CD5F}"/>
              </a:ext>
            </a:extLst>
          </p:cNvPr>
          <p:cNvGraphicFramePr>
            <a:graphicFrameLocks noGrp="1"/>
          </p:cNvGraphicFramePr>
          <p:nvPr>
            <p:extLst>
              <p:ext uri="{D42A27DB-BD31-4B8C-83A1-F6EECF244321}">
                <p14:modId xmlns:p14="http://schemas.microsoft.com/office/powerpoint/2010/main" val="2559676368"/>
              </p:ext>
            </p:extLst>
          </p:nvPr>
        </p:nvGraphicFramePr>
        <p:xfrm>
          <a:off x="222941" y="1000750"/>
          <a:ext cx="10697935" cy="4168198"/>
        </p:xfrm>
        <a:graphic>
          <a:graphicData uri="http://schemas.openxmlformats.org/drawingml/2006/table">
            <a:tbl>
              <a:tblPr firstRow="1" firstCol="1" bandRow="1"/>
              <a:tblGrid>
                <a:gridCol w="2932161">
                  <a:extLst>
                    <a:ext uri="{9D8B030D-6E8A-4147-A177-3AD203B41FA5}">
                      <a16:colId xmlns:a16="http://schemas.microsoft.com/office/drawing/2014/main" val="3791628692"/>
                    </a:ext>
                  </a:extLst>
                </a:gridCol>
                <a:gridCol w="7765774">
                  <a:extLst>
                    <a:ext uri="{9D8B030D-6E8A-4147-A177-3AD203B41FA5}">
                      <a16:colId xmlns:a16="http://schemas.microsoft.com/office/drawing/2014/main" val="121764532"/>
                    </a:ext>
                  </a:extLst>
                </a:gridCol>
              </a:tblGrid>
              <a:tr h="937949">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Who will be affected by the evaluation’s process or its results?</a:t>
                      </a: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CA" sz="1600" i="1" dirty="0">
                          <a:effectLst/>
                          <a:latin typeface="Calibri Light" panose="020F0302020204030204" pitchFamily="34" charset="0"/>
                          <a:ea typeface="Times New Roman" panose="02020603050405020304" pitchFamily="18" charset="0"/>
                          <a:cs typeface="Calibri Light" panose="020F0302020204030204" pitchFamily="34" charset="0"/>
                        </a:rPr>
                        <a:t>Program staff, program participants</a:t>
                      </a: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287947"/>
                  </a:ext>
                </a:extLst>
              </a:tr>
              <a:tr h="1098068">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Who else might contribute to the success of the evaluation?</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CA" sz="1600" i="1" dirty="0">
                          <a:effectLst/>
                          <a:latin typeface="Calibri Light" panose="020F0302020204030204" pitchFamily="34" charset="0"/>
                          <a:ea typeface="Times New Roman" panose="02020603050405020304" pitchFamily="18" charset="0"/>
                          <a:cs typeface="Calibri Light" panose="020F0302020204030204" pitchFamily="34" charset="0"/>
                        </a:rPr>
                        <a:t>Community partners</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799871"/>
                  </a:ext>
                </a:extLst>
              </a:tr>
              <a:tr h="803545">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Who is going to use the evaluation?</a:t>
                      </a:r>
                    </a:p>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CA" sz="1600" i="1" dirty="0">
                          <a:effectLst/>
                          <a:latin typeface="Calibri Light" panose="020F0302020204030204" pitchFamily="34" charset="0"/>
                          <a:ea typeface="Times New Roman" panose="02020603050405020304" pitchFamily="18" charset="0"/>
                          <a:cs typeface="Calibri Light" panose="020F0302020204030204" pitchFamily="34" charset="0"/>
                        </a:rPr>
                        <a:t>Decision makers, Funder, Advocacy group</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298494"/>
                  </a:ext>
                </a:extLst>
              </a:tr>
              <a:tr h="803545">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Who supports the evaluation? Who opposes it?</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r>
                        <a:rPr lang="en-CA" sz="1600" i="1" dirty="0">
                          <a:effectLst/>
                          <a:latin typeface="Calibri Light" panose="020F0302020204030204" pitchFamily="34" charset="0"/>
                          <a:ea typeface="Times New Roman" panose="02020603050405020304" pitchFamily="18" charset="0"/>
                          <a:cs typeface="Calibri Light" panose="020F0302020204030204" pitchFamily="34" charset="0"/>
                        </a:rPr>
                        <a:t>Board, Staff, Participants</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072270"/>
                  </a:ext>
                </a:extLst>
              </a:tr>
            </a:tbl>
          </a:graphicData>
        </a:graphic>
      </p:graphicFrame>
      <p:sp>
        <p:nvSpPr>
          <p:cNvPr id="7" name="Title 3">
            <a:extLst>
              <a:ext uri="{FF2B5EF4-FFF2-40B4-BE49-F238E27FC236}">
                <a16:creationId xmlns:a16="http://schemas.microsoft.com/office/drawing/2014/main" id="{C4080B7C-2DC2-4BF5-BB36-36D733875C5F}"/>
              </a:ext>
            </a:extLst>
          </p:cNvPr>
          <p:cNvSpPr>
            <a:spLocks noGrp="1"/>
          </p:cNvSpPr>
          <p:nvPr>
            <p:ph type="title"/>
          </p:nvPr>
        </p:nvSpPr>
        <p:spPr>
          <a:xfrm>
            <a:off x="112262" y="246857"/>
            <a:ext cx="3743325" cy="6958013"/>
          </a:xfrm>
        </p:spPr>
        <p:txBody>
          <a:bodyPr anchor="t"/>
          <a:lstStyle/>
          <a:p>
            <a:br>
              <a:rPr lang="en-CA" dirty="0">
                <a:latin typeface="Corbel" panose="020B0503020204020204" pitchFamily="34" charset="0"/>
              </a:rPr>
            </a:br>
            <a:br>
              <a:rPr lang="en-CA" dirty="0">
                <a:latin typeface="Corbel" panose="020B0503020204020204" pitchFamily="34" charset="0"/>
              </a:rPr>
            </a:br>
            <a:endParaRPr lang="en-CA" dirty="0">
              <a:latin typeface="Corbel" panose="020B0503020204020204" pitchFamily="34" charset="0"/>
            </a:endParaRPr>
          </a:p>
        </p:txBody>
      </p:sp>
      <p:sp>
        <p:nvSpPr>
          <p:cNvPr id="10" name="Rectangle 9">
            <a:extLst>
              <a:ext uri="{FF2B5EF4-FFF2-40B4-BE49-F238E27FC236}">
                <a16:creationId xmlns:a16="http://schemas.microsoft.com/office/drawing/2014/main" id="{8F5D5722-F656-4968-88EB-482205C168E4}"/>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3" name="TextBox 12">
            <a:extLst>
              <a:ext uri="{FF2B5EF4-FFF2-40B4-BE49-F238E27FC236}">
                <a16:creationId xmlns:a16="http://schemas.microsoft.com/office/drawing/2014/main" id="{B17A2B8A-951F-4EF3-9FB7-4BEFFE67B155}"/>
              </a:ext>
            </a:extLst>
          </p:cNvPr>
          <p:cNvSpPr txBox="1"/>
          <p:nvPr/>
        </p:nvSpPr>
        <p:spPr>
          <a:xfrm>
            <a:off x="222941" y="626307"/>
            <a:ext cx="6165850" cy="307777"/>
          </a:xfrm>
          <a:prstGeom prst="rect">
            <a:avLst/>
          </a:prstGeom>
          <a:noFill/>
        </p:spPr>
        <p:txBody>
          <a:bodyPr wrap="square" rtlCol="0">
            <a:spAutoFit/>
          </a:bodyPr>
          <a:lstStyle/>
          <a:p>
            <a:r>
              <a:rPr lang="en-CA" sz="1400" dirty="0">
                <a:latin typeface="+mj-lt"/>
              </a:rPr>
              <a:t>Stakeholders are those with a vested interest in the evaluation process or results</a:t>
            </a:r>
            <a:endParaRPr lang="en-US" sz="1400" dirty="0">
              <a:latin typeface="+mj-lt"/>
            </a:endParaRPr>
          </a:p>
        </p:txBody>
      </p:sp>
      <p:sp>
        <p:nvSpPr>
          <p:cNvPr id="15" name="TextBox 14">
            <a:extLst>
              <a:ext uri="{FF2B5EF4-FFF2-40B4-BE49-F238E27FC236}">
                <a16:creationId xmlns:a16="http://schemas.microsoft.com/office/drawing/2014/main" id="{8829F52D-F1CD-4B77-95CE-6B399F5A6288}"/>
              </a:ext>
            </a:extLst>
          </p:cNvPr>
          <p:cNvSpPr txBox="1"/>
          <p:nvPr/>
        </p:nvSpPr>
        <p:spPr>
          <a:xfrm>
            <a:off x="2820367" y="5546376"/>
            <a:ext cx="6838249" cy="830997"/>
          </a:xfrm>
          <a:prstGeom prst="rect">
            <a:avLst/>
          </a:prstGeom>
          <a:solidFill>
            <a:schemeClr val="accent3">
              <a:lumMod val="20000"/>
              <a:lumOff val="80000"/>
            </a:schemeClr>
          </a:solidFill>
        </p:spPr>
        <p:txBody>
          <a:bodyPr wrap="square" rtlCol="0">
            <a:spAutoFit/>
          </a:bodyPr>
          <a:lstStyle/>
          <a:p>
            <a:r>
              <a:rPr lang="en-CA" sz="1200" dirty="0">
                <a:latin typeface="+mj-lt"/>
              </a:rPr>
              <a:t>Tip from the field:</a:t>
            </a:r>
          </a:p>
          <a:p>
            <a:pPr marL="285750" indent="-285750">
              <a:buFont typeface="Arial" panose="020B0604020202020204" pitchFamily="34" charset="0"/>
              <a:buChar char="•"/>
            </a:pPr>
            <a:r>
              <a:rPr lang="en-CA" sz="1200" dirty="0">
                <a:latin typeface="+mj-lt"/>
              </a:rPr>
              <a:t>Identify stakeholders at outset and prioritize those who have highest vested interest</a:t>
            </a:r>
          </a:p>
          <a:p>
            <a:pPr marL="285750" indent="-285750">
              <a:buFont typeface="Arial" panose="020B0604020202020204" pitchFamily="34" charset="0"/>
              <a:buChar char="•"/>
            </a:pPr>
            <a:r>
              <a:rPr lang="en-CA" sz="1200" dirty="0">
                <a:latin typeface="+mj-lt"/>
              </a:rPr>
              <a:t>Involve early because their perspectives may influence how evaluation is carried out</a:t>
            </a:r>
          </a:p>
          <a:p>
            <a:pPr marL="285750" indent="-285750">
              <a:buFont typeface="Arial" panose="020B0604020202020204" pitchFamily="34" charset="0"/>
              <a:buChar char="•"/>
            </a:pPr>
            <a:r>
              <a:rPr lang="en-CA" sz="1200" dirty="0">
                <a:latin typeface="+mj-lt"/>
              </a:rPr>
              <a:t>Establish communication/reporting plan – who needs to be involved, when and how</a:t>
            </a:r>
          </a:p>
        </p:txBody>
      </p:sp>
      <p:pic>
        <p:nvPicPr>
          <p:cNvPr id="20" name="Graphic 19" descr="Signature">
            <a:extLst>
              <a:ext uri="{FF2B5EF4-FFF2-40B4-BE49-F238E27FC236}">
                <a16:creationId xmlns:a16="http://schemas.microsoft.com/office/drawing/2014/main" id="{0D56B90F-3A15-4AD2-97A6-A7B076ED9E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7301" y="5580285"/>
            <a:ext cx="606623" cy="606623"/>
          </a:xfrm>
          <a:prstGeom prst="rect">
            <a:avLst/>
          </a:prstGeom>
        </p:spPr>
      </p:pic>
      <p:sp>
        <p:nvSpPr>
          <p:cNvPr id="11" name="Title 1">
            <a:extLst>
              <a:ext uri="{FF2B5EF4-FFF2-40B4-BE49-F238E27FC236}">
                <a16:creationId xmlns:a16="http://schemas.microsoft.com/office/drawing/2014/main" id="{A89F302D-7FDB-46D8-BFAD-4788714FB7EA}"/>
              </a:ext>
            </a:extLst>
          </p:cNvPr>
          <p:cNvSpPr txBox="1">
            <a:spLocks/>
          </p:cNvSpPr>
          <p:nvPr/>
        </p:nvSpPr>
        <p:spPr>
          <a:xfrm>
            <a:off x="0" y="34961"/>
            <a:ext cx="11540971" cy="423792"/>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bg1"/>
                </a:solidFill>
              </a:rPr>
              <a:t>2.  Stakeholder Analysis</a:t>
            </a:r>
            <a:endParaRPr lang="en-US" sz="3600" dirty="0">
              <a:solidFill>
                <a:schemeClr val="bg1"/>
              </a:solidFill>
            </a:endParaRPr>
          </a:p>
        </p:txBody>
      </p:sp>
      <p:sp>
        <p:nvSpPr>
          <p:cNvPr id="2" name="TextBox 1">
            <a:extLst>
              <a:ext uri="{FF2B5EF4-FFF2-40B4-BE49-F238E27FC236}">
                <a16:creationId xmlns:a16="http://schemas.microsoft.com/office/drawing/2014/main" id="{65B153D2-BDCE-4577-8A8C-5D6E654FC548}"/>
              </a:ext>
            </a:extLst>
          </p:cNvPr>
          <p:cNvSpPr txBox="1"/>
          <p:nvPr/>
        </p:nvSpPr>
        <p:spPr>
          <a:xfrm>
            <a:off x="3155302" y="1311512"/>
            <a:ext cx="7712766" cy="954107"/>
          </a:xfrm>
          <a:prstGeom prst="rect">
            <a:avLst/>
          </a:prstGeom>
          <a:noFill/>
        </p:spPr>
        <p:txBody>
          <a:bodyPr wrap="square" rtlCol="0">
            <a:spAutoFit/>
          </a:bodyPr>
          <a:lstStyle/>
          <a:p>
            <a:pPr>
              <a:spcAft>
                <a:spcPts val="1200"/>
              </a:spcAft>
            </a:pPr>
            <a:r>
              <a:rPr lang="en-CA" sz="1400" dirty="0">
                <a:solidFill>
                  <a:srgbClr val="FF0000"/>
                </a:solidFill>
                <a:latin typeface="+mj-lt"/>
              </a:rPr>
              <a:t>Pregnant teens targeted by the program -  Participants contribute perspective on strengths, weaknesses, benefits etc.  Non-participant contribute perspective on barriers, relevance.  May or may not have interest in being part of evaluation. Ethical and equity considerations: any potential/risk of harm if they participate in evaluation?  Do all participants have equal opportunity to participate in evaluation project?</a:t>
            </a:r>
          </a:p>
        </p:txBody>
      </p:sp>
      <p:sp>
        <p:nvSpPr>
          <p:cNvPr id="3" name="TextBox 2">
            <a:extLst>
              <a:ext uri="{FF2B5EF4-FFF2-40B4-BE49-F238E27FC236}">
                <a16:creationId xmlns:a16="http://schemas.microsoft.com/office/drawing/2014/main" id="{87CF25B9-97C4-43C5-BD9E-1133B93B6C9F}"/>
              </a:ext>
            </a:extLst>
          </p:cNvPr>
          <p:cNvSpPr txBox="1"/>
          <p:nvPr/>
        </p:nvSpPr>
        <p:spPr>
          <a:xfrm>
            <a:off x="3155302" y="2723815"/>
            <a:ext cx="7618715" cy="738664"/>
          </a:xfrm>
          <a:prstGeom prst="rect">
            <a:avLst/>
          </a:prstGeom>
          <a:noFill/>
        </p:spPr>
        <p:txBody>
          <a:bodyPr wrap="square" rtlCol="0">
            <a:spAutoFit/>
          </a:bodyPr>
          <a:lstStyle/>
          <a:p>
            <a:r>
              <a:rPr lang="en-CA" sz="1400" dirty="0">
                <a:solidFill>
                  <a:srgbClr val="FF0000"/>
                </a:solidFill>
                <a:latin typeface="+mj-lt"/>
              </a:rPr>
              <a:t>Community partners - they might be able to help with connections to non-participants. They could also be affected if they refer teens to the program. They may have perspectives on program need, referral process</a:t>
            </a:r>
            <a:endParaRPr lang="en-US" sz="1400" dirty="0">
              <a:solidFill>
                <a:srgbClr val="FF0000"/>
              </a:solidFill>
              <a:latin typeface="+mj-lt"/>
            </a:endParaRPr>
          </a:p>
        </p:txBody>
      </p:sp>
      <p:sp>
        <p:nvSpPr>
          <p:cNvPr id="5" name="TextBox 4">
            <a:extLst>
              <a:ext uri="{FF2B5EF4-FFF2-40B4-BE49-F238E27FC236}">
                <a16:creationId xmlns:a16="http://schemas.microsoft.com/office/drawing/2014/main" id="{CC28AA41-DB0E-4777-B678-B295ED614FB3}"/>
              </a:ext>
            </a:extLst>
          </p:cNvPr>
          <p:cNvSpPr txBox="1"/>
          <p:nvPr/>
        </p:nvSpPr>
        <p:spPr>
          <a:xfrm>
            <a:off x="3250101" y="3786126"/>
            <a:ext cx="7523167" cy="523220"/>
          </a:xfrm>
          <a:prstGeom prst="rect">
            <a:avLst/>
          </a:prstGeom>
          <a:noFill/>
        </p:spPr>
        <p:txBody>
          <a:bodyPr wrap="square" rtlCol="0">
            <a:spAutoFit/>
          </a:bodyPr>
          <a:lstStyle/>
          <a:p>
            <a:r>
              <a:rPr lang="en-CA" sz="1400" dirty="0">
                <a:solidFill>
                  <a:srgbClr val="FF0000"/>
                </a:solidFill>
                <a:latin typeface="+mj-lt"/>
              </a:rPr>
              <a:t>The program manager wants to use this evaluation to decide how to enhance it and how it can be streamlined.</a:t>
            </a:r>
            <a:endParaRPr lang="en-US" sz="1400" dirty="0">
              <a:solidFill>
                <a:srgbClr val="FF0000"/>
              </a:solidFill>
              <a:latin typeface="+mj-lt"/>
            </a:endParaRPr>
          </a:p>
        </p:txBody>
      </p:sp>
      <p:sp>
        <p:nvSpPr>
          <p:cNvPr id="14" name="TextBox 13">
            <a:extLst>
              <a:ext uri="{FF2B5EF4-FFF2-40B4-BE49-F238E27FC236}">
                <a16:creationId xmlns:a16="http://schemas.microsoft.com/office/drawing/2014/main" id="{D18F7E21-4B9A-4CA6-B355-6D13CB2C9515}"/>
              </a:ext>
            </a:extLst>
          </p:cNvPr>
          <p:cNvSpPr txBox="1"/>
          <p:nvPr/>
        </p:nvSpPr>
        <p:spPr>
          <a:xfrm>
            <a:off x="3203075" y="4639440"/>
            <a:ext cx="7618715" cy="307777"/>
          </a:xfrm>
          <a:prstGeom prst="rect">
            <a:avLst/>
          </a:prstGeom>
          <a:noFill/>
        </p:spPr>
        <p:txBody>
          <a:bodyPr wrap="square" rtlCol="0">
            <a:spAutoFit/>
          </a:bodyPr>
          <a:lstStyle/>
          <a:p>
            <a:r>
              <a:rPr lang="en-CA" sz="1400" dirty="0">
                <a:solidFill>
                  <a:srgbClr val="FF0000"/>
                </a:solidFill>
                <a:latin typeface="+mj-lt"/>
              </a:rPr>
              <a:t>Some staff are nervous of an evaluation. They are concerned that the program might be discontinued</a:t>
            </a:r>
            <a:r>
              <a:rPr lang="en-CA" sz="1400" dirty="0">
                <a:solidFill>
                  <a:srgbClr val="FF0000"/>
                </a:solidFill>
              </a:rPr>
              <a:t>.</a:t>
            </a:r>
            <a:endParaRPr lang="en-US" sz="1400" dirty="0">
              <a:solidFill>
                <a:srgbClr val="FF0000"/>
              </a:solidFill>
            </a:endParaRPr>
          </a:p>
        </p:txBody>
      </p:sp>
    </p:spTree>
    <p:extLst>
      <p:ext uri="{BB962C8B-B14F-4D97-AF65-F5344CB8AC3E}">
        <p14:creationId xmlns:p14="http://schemas.microsoft.com/office/powerpoint/2010/main" val="112822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4080B7C-2DC2-4BF5-BB36-36D733875C5F}"/>
              </a:ext>
            </a:extLst>
          </p:cNvPr>
          <p:cNvSpPr>
            <a:spLocks noGrp="1"/>
          </p:cNvSpPr>
          <p:nvPr>
            <p:ph type="title"/>
          </p:nvPr>
        </p:nvSpPr>
        <p:spPr>
          <a:xfrm>
            <a:off x="138546" y="0"/>
            <a:ext cx="3743325" cy="6958013"/>
          </a:xfrm>
        </p:spPr>
        <p:txBody>
          <a:bodyPr anchor="t"/>
          <a:lstStyle/>
          <a:p>
            <a:br>
              <a:rPr lang="en-CA" dirty="0">
                <a:latin typeface="Corbel" panose="020B0503020204020204" pitchFamily="34" charset="0"/>
              </a:rPr>
            </a:br>
            <a:br>
              <a:rPr lang="en-CA" dirty="0">
                <a:latin typeface="Corbel" panose="020B0503020204020204" pitchFamily="34" charset="0"/>
              </a:rPr>
            </a:br>
            <a:endParaRPr lang="en-CA" dirty="0">
              <a:latin typeface="Corbel" panose="020B0503020204020204" pitchFamily="34" charset="0"/>
            </a:endParaRPr>
          </a:p>
        </p:txBody>
      </p:sp>
      <p:sp>
        <p:nvSpPr>
          <p:cNvPr id="10" name="Rectangle 9">
            <a:extLst>
              <a:ext uri="{FF2B5EF4-FFF2-40B4-BE49-F238E27FC236}">
                <a16:creationId xmlns:a16="http://schemas.microsoft.com/office/drawing/2014/main" id="{8F5D5722-F656-4968-88EB-482205C168E4}"/>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1" name="Title 1">
            <a:extLst>
              <a:ext uri="{FF2B5EF4-FFF2-40B4-BE49-F238E27FC236}">
                <a16:creationId xmlns:a16="http://schemas.microsoft.com/office/drawing/2014/main" id="{A89F302D-7FDB-46D8-BFAD-4788714FB7EA}"/>
              </a:ext>
            </a:extLst>
          </p:cNvPr>
          <p:cNvSpPr txBox="1">
            <a:spLocks/>
          </p:cNvSpPr>
          <p:nvPr/>
        </p:nvSpPr>
        <p:spPr>
          <a:xfrm>
            <a:off x="0" y="34961"/>
            <a:ext cx="11540971" cy="423792"/>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bg1"/>
                </a:solidFill>
              </a:rPr>
              <a:t>3.  Basic Program Description</a:t>
            </a:r>
            <a:endParaRPr lang="en-US" sz="3600" dirty="0">
              <a:solidFill>
                <a:schemeClr val="bg1"/>
              </a:solidFill>
            </a:endParaRPr>
          </a:p>
        </p:txBody>
      </p:sp>
      <p:graphicFrame>
        <p:nvGraphicFramePr>
          <p:cNvPr id="2" name="Table 1">
            <a:extLst>
              <a:ext uri="{FF2B5EF4-FFF2-40B4-BE49-F238E27FC236}">
                <a16:creationId xmlns:a16="http://schemas.microsoft.com/office/drawing/2014/main" id="{B2981AF4-EFFE-4DAE-8563-C7EB4B972240}"/>
              </a:ext>
            </a:extLst>
          </p:cNvPr>
          <p:cNvGraphicFramePr>
            <a:graphicFrameLocks noGrp="1"/>
          </p:cNvGraphicFramePr>
          <p:nvPr>
            <p:extLst>
              <p:ext uri="{D42A27DB-BD31-4B8C-83A1-F6EECF244321}">
                <p14:modId xmlns:p14="http://schemas.microsoft.com/office/powerpoint/2010/main" val="2748176837"/>
              </p:ext>
            </p:extLst>
          </p:nvPr>
        </p:nvGraphicFramePr>
        <p:xfrm>
          <a:off x="301867" y="1238563"/>
          <a:ext cx="5468618" cy="5016269"/>
        </p:xfrm>
        <a:graphic>
          <a:graphicData uri="http://schemas.openxmlformats.org/drawingml/2006/table">
            <a:tbl>
              <a:tblPr firstRow="1" firstCol="1" bandRow="1"/>
              <a:tblGrid>
                <a:gridCol w="743980">
                  <a:extLst>
                    <a:ext uri="{9D8B030D-6E8A-4147-A177-3AD203B41FA5}">
                      <a16:colId xmlns:a16="http://schemas.microsoft.com/office/drawing/2014/main" val="537017632"/>
                    </a:ext>
                  </a:extLst>
                </a:gridCol>
                <a:gridCol w="2367106">
                  <a:extLst>
                    <a:ext uri="{9D8B030D-6E8A-4147-A177-3AD203B41FA5}">
                      <a16:colId xmlns:a16="http://schemas.microsoft.com/office/drawing/2014/main" val="830011123"/>
                    </a:ext>
                  </a:extLst>
                </a:gridCol>
                <a:gridCol w="2357532">
                  <a:extLst>
                    <a:ext uri="{9D8B030D-6E8A-4147-A177-3AD203B41FA5}">
                      <a16:colId xmlns:a16="http://schemas.microsoft.com/office/drawing/2014/main" val="1045488381"/>
                    </a:ext>
                  </a:extLst>
                </a:gridCol>
              </a:tblGrid>
              <a:tr h="219219">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Program Description</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Related Evaluation Questions (examples)</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675600"/>
                  </a:ext>
                </a:extLst>
              </a:tr>
              <a:tr h="1016381">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Who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Who is intended audience? Who else is involved and how?</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Who are you really serving? How does this compare to what was planned?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732422"/>
                  </a:ext>
                </a:extLst>
              </a:tr>
              <a:tr h="538084">
                <a:tc>
                  <a:txBody>
                    <a:bodyPr/>
                    <a:lstStyle/>
                    <a:p>
                      <a:r>
                        <a:rPr lang="en-CA" sz="1100" b="1" dirty="0">
                          <a:effectLst/>
                          <a:latin typeface="Calibri Light" panose="020F0302020204030204" pitchFamily="34" charset="0"/>
                          <a:ea typeface="Times New Roman" panose="02020603050405020304" pitchFamily="18" charset="0"/>
                          <a:cs typeface="Calibri Light" panose="020F0302020204030204" pitchFamily="34" charset="0"/>
                        </a:rPr>
                        <a:t>What</a:t>
                      </a:r>
                    </a:p>
                    <a:p>
                      <a:endParaRPr lang="en-CA" sz="1100" b="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b="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b="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b="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b="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What will be done?  What is expected to change</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p>
                    <a:p>
                      <a:endParaRPr lang="en-US" sz="9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US" sz="9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What was actually delivered? How does this compare to what was planned? Evidence of change?</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161954"/>
                  </a:ext>
                </a:extLst>
              </a:tr>
              <a:tr h="717445">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Where and When</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Where is program running and what is the scheduling?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How do these affect program delivery and participation?</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33240"/>
                  </a:ext>
                </a:extLst>
              </a:tr>
              <a:tr h="896806">
                <a:tc>
                  <a:txBody>
                    <a:bodyPr/>
                    <a:lstStyle/>
                    <a:p>
                      <a:r>
                        <a:rPr lang="en-CA" sz="1100" b="1" dirty="0">
                          <a:effectLst/>
                          <a:latin typeface="Calibri Light" panose="020F0302020204030204" pitchFamily="34" charset="0"/>
                          <a:ea typeface="Times New Roman" panose="02020603050405020304" pitchFamily="18" charset="0"/>
                          <a:cs typeface="Calibri Light" panose="020F0302020204030204" pitchFamily="34" charset="0"/>
                        </a:rPr>
                        <a:t>How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How does it work? What is the conceptual approach? What is the model it follows?</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a:effectLst/>
                          <a:latin typeface="Calibri Light" panose="020F0302020204030204" pitchFamily="34" charset="0"/>
                          <a:ea typeface="Times New Roman" panose="02020603050405020304" pitchFamily="18" charset="0"/>
                          <a:cs typeface="Calibri Light" panose="020F0302020204030204" pitchFamily="34" charset="0"/>
                        </a:rPr>
                        <a:t>What does this look like in practice?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66366"/>
                  </a:ext>
                </a:extLst>
              </a:tr>
              <a:tr h="876877">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Why</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Why do we believe this program will be effective?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900" i="1" dirty="0">
                          <a:effectLst/>
                          <a:latin typeface="Calibri Light" panose="020F0302020204030204" pitchFamily="34" charset="0"/>
                          <a:ea typeface="Times New Roman" panose="02020603050405020304" pitchFamily="18" charset="0"/>
                          <a:cs typeface="Calibri Light" panose="020F0302020204030204" pitchFamily="34" charset="0"/>
                        </a:rPr>
                        <a:t>To what extent are we achieving results expect?</a:t>
                      </a:r>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971827"/>
                  </a:ext>
                </a:extLst>
              </a:tr>
            </a:tbl>
          </a:graphicData>
        </a:graphic>
      </p:graphicFrame>
      <p:graphicFrame>
        <p:nvGraphicFramePr>
          <p:cNvPr id="5" name="Table 4">
            <a:extLst>
              <a:ext uri="{FF2B5EF4-FFF2-40B4-BE49-F238E27FC236}">
                <a16:creationId xmlns:a16="http://schemas.microsoft.com/office/drawing/2014/main" id="{DE87C5C8-954F-4708-A690-87870D252386}"/>
              </a:ext>
            </a:extLst>
          </p:cNvPr>
          <p:cNvGraphicFramePr>
            <a:graphicFrameLocks noGrp="1"/>
          </p:cNvGraphicFramePr>
          <p:nvPr>
            <p:extLst>
              <p:ext uri="{D42A27DB-BD31-4B8C-83A1-F6EECF244321}">
                <p14:modId xmlns:p14="http://schemas.microsoft.com/office/powerpoint/2010/main" val="3396360639"/>
              </p:ext>
            </p:extLst>
          </p:nvPr>
        </p:nvGraphicFramePr>
        <p:xfrm>
          <a:off x="5933806" y="982844"/>
          <a:ext cx="5370991" cy="2849880"/>
        </p:xfrm>
        <a:graphic>
          <a:graphicData uri="http://schemas.openxmlformats.org/drawingml/2006/table">
            <a:tbl>
              <a:tblPr firstRow="1" firstCol="1" bandRow="1"/>
              <a:tblGrid>
                <a:gridCol w="1689844">
                  <a:extLst>
                    <a:ext uri="{9D8B030D-6E8A-4147-A177-3AD203B41FA5}">
                      <a16:colId xmlns:a16="http://schemas.microsoft.com/office/drawing/2014/main" val="606375148"/>
                    </a:ext>
                  </a:extLst>
                </a:gridCol>
                <a:gridCol w="3681147">
                  <a:extLst>
                    <a:ext uri="{9D8B030D-6E8A-4147-A177-3AD203B41FA5}">
                      <a16:colId xmlns:a16="http://schemas.microsoft.com/office/drawing/2014/main" val="880248191"/>
                    </a:ext>
                  </a:extLst>
                </a:gridCol>
              </a:tblGrid>
              <a:tr h="0">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Logic Model Components</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b="1">
                          <a:effectLst/>
                          <a:latin typeface="Calibri Light" panose="020F0302020204030204" pitchFamily="34" charset="0"/>
                          <a:ea typeface="Times New Roman" panose="02020603050405020304" pitchFamily="18" charset="0"/>
                          <a:cs typeface="Calibri Light" panose="020F0302020204030204" pitchFamily="34" charset="0"/>
                        </a:rPr>
                        <a:t>Your Program </a:t>
                      </a:r>
                      <a:endParaRPr lang="en-CA"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9082220"/>
                  </a:ext>
                </a:extLst>
              </a:tr>
              <a:tr h="0">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Inputs: Investments (human resources, materials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702936"/>
                  </a:ext>
                </a:extLst>
              </a:tr>
              <a:tr h="0">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Activities: What will be/was done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722571"/>
                  </a:ext>
                </a:extLst>
              </a:tr>
              <a:tr h="0">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Target groups: Who will be/was reached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632929"/>
                  </a:ext>
                </a:extLst>
              </a:tr>
              <a:tr h="0">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Short term outcomes: Desired changes in knowledge, attitude, behaviour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583923"/>
                  </a:ext>
                </a:extLst>
              </a:tr>
              <a:tr h="0">
                <a:tc>
                  <a:txBody>
                    <a:bodyPr/>
                    <a:lstStyle/>
                    <a:p>
                      <a:r>
                        <a:rPr lang="en-CA" sz="1100">
                          <a:effectLst/>
                          <a:latin typeface="Calibri Light" panose="020F0302020204030204" pitchFamily="34" charset="0"/>
                          <a:ea typeface="Times New Roman" panose="02020603050405020304" pitchFamily="18" charset="0"/>
                          <a:cs typeface="Calibri Light" panose="020F0302020204030204" pitchFamily="34" charset="0"/>
                        </a:rPr>
                        <a:t>Desired Long term impact on condition, circumstance,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918736"/>
                  </a:ext>
                </a:extLst>
              </a:tr>
            </a:tbl>
          </a:graphicData>
        </a:graphic>
      </p:graphicFrame>
      <p:sp>
        <p:nvSpPr>
          <p:cNvPr id="17" name="TextBox 16">
            <a:extLst>
              <a:ext uri="{FF2B5EF4-FFF2-40B4-BE49-F238E27FC236}">
                <a16:creationId xmlns:a16="http://schemas.microsoft.com/office/drawing/2014/main" id="{B2FA8B81-8733-414A-BCC0-BA44EBB4C9FD}"/>
              </a:ext>
            </a:extLst>
          </p:cNvPr>
          <p:cNvSpPr txBox="1"/>
          <p:nvPr/>
        </p:nvSpPr>
        <p:spPr>
          <a:xfrm>
            <a:off x="1138355" y="1810587"/>
            <a:ext cx="2164139" cy="738664"/>
          </a:xfrm>
          <a:prstGeom prst="rect">
            <a:avLst/>
          </a:prstGeom>
          <a:noFill/>
        </p:spPr>
        <p:txBody>
          <a:bodyPr wrap="square">
            <a:spAutoFit/>
          </a:bodyPr>
          <a:lstStyle/>
          <a:p>
            <a:pPr marL="0" marR="0">
              <a:spcBef>
                <a:spcPts val="0"/>
              </a:spcBef>
              <a:spcAft>
                <a:spcPts val="0"/>
              </a:spcAft>
            </a:pPr>
            <a:r>
              <a:rPr lang="en-CA" sz="1400" b="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Pregnant teens</a:t>
            </a:r>
          </a:p>
          <a:p>
            <a:pPr marL="0" marR="0">
              <a:spcBef>
                <a:spcPts val="0"/>
              </a:spcBef>
              <a:spcAft>
                <a:spcPts val="0"/>
              </a:spcAft>
            </a:pPr>
            <a:r>
              <a:rPr lang="en-CA" sz="1400" b="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Staffed by peers and public health nurses</a:t>
            </a:r>
            <a:endParaRPr lang="en-US" sz="1400" b="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19" name="TextBox 18">
            <a:extLst>
              <a:ext uri="{FF2B5EF4-FFF2-40B4-BE49-F238E27FC236}">
                <a16:creationId xmlns:a16="http://schemas.microsoft.com/office/drawing/2014/main" id="{8F9A3016-3EE0-4ADE-8269-D84751B3E586}"/>
              </a:ext>
            </a:extLst>
          </p:cNvPr>
          <p:cNvSpPr txBox="1"/>
          <p:nvPr/>
        </p:nvSpPr>
        <p:spPr>
          <a:xfrm>
            <a:off x="1138355" y="2738886"/>
            <a:ext cx="2261793" cy="1015663"/>
          </a:xfrm>
          <a:prstGeom prst="rect">
            <a:avLst/>
          </a:prstGeom>
          <a:noFill/>
        </p:spPr>
        <p:txBody>
          <a:bodyPr wrap="square">
            <a:spAutoFit/>
          </a:bodyPr>
          <a:lstStyle/>
          <a:p>
            <a:pPr marL="0" marR="0">
              <a:spcBef>
                <a:spcPts val="0"/>
              </a:spcBef>
              <a:spcAft>
                <a:spcPts val="0"/>
              </a:spcAft>
            </a:pPr>
            <a:r>
              <a:rPr lang="en-CA" sz="1200" dirty="0">
                <a:solidFill>
                  <a:srgbClr val="FF0000"/>
                </a:solidFill>
                <a:effectLst/>
                <a:latin typeface="Calibri Light" panose="020F0302020204030204" pitchFamily="34" charset="0"/>
                <a:cs typeface="Calibri Light" panose="020F0302020204030204" pitchFamily="34" charset="0"/>
              </a:rPr>
              <a:t>Deliver a drop-in education and skill building program </a:t>
            </a:r>
            <a:r>
              <a:rPr lang="en-CA" sz="1200" dirty="0" err="1">
                <a:solidFill>
                  <a:srgbClr val="FF0000"/>
                </a:solidFill>
                <a:effectLst/>
                <a:latin typeface="Calibri Light" panose="020F0302020204030204" pitchFamily="34" charset="0"/>
                <a:cs typeface="Calibri Light" panose="020F0302020204030204" pitchFamily="34" charset="0"/>
              </a:rPr>
              <a:t>program</a:t>
            </a:r>
            <a:r>
              <a:rPr lang="en-CA" sz="1200" dirty="0">
                <a:solidFill>
                  <a:srgbClr val="FF0000"/>
                </a:solidFill>
                <a:effectLst/>
                <a:latin typeface="Calibri Light" panose="020F0302020204030204" pitchFamily="34" charset="0"/>
                <a:cs typeface="Calibri Light" panose="020F0302020204030204" pitchFamily="34" charset="0"/>
              </a:rPr>
              <a:t> so teens will make healthy prenatal choices and have healthy birth outcomes </a:t>
            </a:r>
          </a:p>
        </p:txBody>
      </p:sp>
      <p:sp>
        <p:nvSpPr>
          <p:cNvPr id="21" name="TextBox 20">
            <a:extLst>
              <a:ext uri="{FF2B5EF4-FFF2-40B4-BE49-F238E27FC236}">
                <a16:creationId xmlns:a16="http://schemas.microsoft.com/office/drawing/2014/main" id="{CD3187C5-B1E6-4E87-AE5F-246CDA4C6F54}"/>
              </a:ext>
            </a:extLst>
          </p:cNvPr>
          <p:cNvSpPr txBox="1"/>
          <p:nvPr/>
        </p:nvSpPr>
        <p:spPr>
          <a:xfrm>
            <a:off x="988647" y="4032791"/>
            <a:ext cx="2561208" cy="461665"/>
          </a:xfrm>
          <a:prstGeom prst="rect">
            <a:avLst/>
          </a:prstGeom>
          <a:noFill/>
        </p:spPr>
        <p:txBody>
          <a:bodyPr wrap="square">
            <a:spAutoFit/>
          </a:bodyPr>
          <a:lstStyle/>
          <a:p>
            <a:pPr marL="0" marR="0">
              <a:spcBef>
                <a:spcPts val="0"/>
              </a:spcBef>
              <a:spcAft>
                <a:spcPts val="0"/>
              </a:spcAft>
            </a:pPr>
            <a:r>
              <a:rPr lang="en-CA" sz="1200" dirty="0">
                <a:solidFill>
                  <a:srgbClr val="FF0000"/>
                </a:solidFill>
                <a:effectLst/>
                <a:latin typeface="Calibri Light" panose="020F0302020204030204" pitchFamily="34" charset="0"/>
                <a:cs typeface="Calibri Light" panose="020F0302020204030204" pitchFamily="34" charset="0"/>
              </a:rPr>
              <a:t>Neighbourhood community centre</a:t>
            </a:r>
          </a:p>
          <a:p>
            <a:pPr marL="0" marR="0">
              <a:spcBef>
                <a:spcPts val="0"/>
              </a:spcBef>
              <a:spcAft>
                <a:spcPts val="0"/>
              </a:spcAft>
            </a:pPr>
            <a:r>
              <a:rPr lang="en-CA" sz="1200" dirty="0">
                <a:solidFill>
                  <a:srgbClr val="FF0000"/>
                </a:solidFill>
                <a:effectLst/>
                <a:latin typeface="Calibri Light" panose="020F0302020204030204" pitchFamily="34" charset="0"/>
                <a:cs typeface="Calibri Light" panose="020F0302020204030204" pitchFamily="34" charset="0"/>
              </a:rPr>
              <a:t>After school  | Weekly</a:t>
            </a:r>
          </a:p>
        </p:txBody>
      </p:sp>
      <p:sp>
        <p:nvSpPr>
          <p:cNvPr id="23" name="TextBox 22">
            <a:extLst>
              <a:ext uri="{FF2B5EF4-FFF2-40B4-BE49-F238E27FC236}">
                <a16:creationId xmlns:a16="http://schemas.microsoft.com/office/drawing/2014/main" id="{51AEC3C5-D2EB-44E9-9651-F996ADB04F2D}"/>
              </a:ext>
            </a:extLst>
          </p:cNvPr>
          <p:cNvSpPr txBox="1"/>
          <p:nvPr/>
        </p:nvSpPr>
        <p:spPr>
          <a:xfrm>
            <a:off x="1041915" y="4777667"/>
            <a:ext cx="2411501" cy="523220"/>
          </a:xfrm>
          <a:prstGeom prst="rect">
            <a:avLst/>
          </a:prstGeom>
          <a:noFill/>
        </p:spPr>
        <p:txBody>
          <a:bodyPr wrap="square">
            <a:spAutoFit/>
          </a:bodyPr>
          <a:lstStyle/>
          <a:p>
            <a:pPr marL="0" marR="0">
              <a:spcBef>
                <a:spcPts val="0"/>
              </a:spcBef>
              <a:spcAft>
                <a:spcPts val="0"/>
              </a:spcAft>
            </a:pPr>
            <a:r>
              <a:rPr lang="en-CA" sz="140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“trauma-informed” approach</a:t>
            </a:r>
          </a:p>
          <a:p>
            <a:pPr marL="0" marR="0">
              <a:spcBef>
                <a:spcPts val="0"/>
              </a:spcBef>
              <a:spcAft>
                <a:spcPts val="0"/>
              </a:spcAft>
            </a:pPr>
            <a:r>
              <a:rPr lang="en-CA" sz="140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t>Safe space</a:t>
            </a:r>
          </a:p>
        </p:txBody>
      </p:sp>
      <p:sp>
        <p:nvSpPr>
          <p:cNvPr id="25" name="TextBox 24">
            <a:extLst>
              <a:ext uri="{FF2B5EF4-FFF2-40B4-BE49-F238E27FC236}">
                <a16:creationId xmlns:a16="http://schemas.microsoft.com/office/drawing/2014/main" id="{91F88889-EBFE-4A5C-8ED0-11A44D63CFD9}"/>
              </a:ext>
            </a:extLst>
          </p:cNvPr>
          <p:cNvSpPr txBox="1"/>
          <p:nvPr/>
        </p:nvSpPr>
        <p:spPr>
          <a:xfrm>
            <a:off x="1069302" y="5619610"/>
            <a:ext cx="2064516" cy="523220"/>
          </a:xfrm>
          <a:prstGeom prst="rect">
            <a:avLst/>
          </a:prstGeom>
          <a:noFill/>
        </p:spPr>
        <p:txBody>
          <a:bodyPr wrap="square">
            <a:spAutoFit/>
          </a:bodyPr>
          <a:lstStyle/>
          <a:p>
            <a:pPr marL="0" marR="0">
              <a:spcBef>
                <a:spcPts val="0"/>
              </a:spcBef>
              <a:spcAft>
                <a:spcPts val="0"/>
              </a:spcAft>
            </a:pPr>
            <a:r>
              <a:rPr lang="en-CA" sz="1400" dirty="0">
                <a:solidFill>
                  <a:srgbClr val="FF0000"/>
                </a:solidFill>
                <a:effectLst/>
                <a:latin typeface="Calibri Light" panose="020F0302020204030204" pitchFamily="34" charset="0"/>
                <a:cs typeface="Calibri Light" panose="020F0302020204030204" pitchFamily="34" charset="0"/>
              </a:rPr>
              <a:t>Program is based on “best practice” model </a:t>
            </a:r>
            <a:endParaRPr lang="en-US" sz="140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8821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087AB-1D6A-4368-8A6D-B9D0DDDEF733}"/>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4" name="TextBox 13">
            <a:extLst>
              <a:ext uri="{FF2B5EF4-FFF2-40B4-BE49-F238E27FC236}">
                <a16:creationId xmlns:a16="http://schemas.microsoft.com/office/drawing/2014/main" id="{9C46A4F9-C8BE-48C5-84ED-DCB0CDA82A74}"/>
              </a:ext>
            </a:extLst>
          </p:cNvPr>
          <p:cNvSpPr txBox="1"/>
          <p:nvPr/>
        </p:nvSpPr>
        <p:spPr>
          <a:xfrm>
            <a:off x="442932" y="464037"/>
            <a:ext cx="10722428" cy="923330"/>
          </a:xfrm>
          <a:prstGeom prst="rect">
            <a:avLst/>
          </a:prstGeom>
          <a:noFill/>
        </p:spPr>
        <p:txBody>
          <a:bodyPr wrap="square">
            <a:spAutoFit/>
          </a:bodyPr>
          <a:lstStyle/>
          <a:p>
            <a:pPr marL="0" marR="0">
              <a:spcBef>
                <a:spcPts val="0"/>
              </a:spcBef>
              <a:spcAft>
                <a:spcPts val="0"/>
              </a:spcAft>
            </a:pPr>
            <a:r>
              <a:rPr lang="en-CA" sz="1800" b="1" dirty="0">
                <a:effectLst/>
                <a:latin typeface="Calibri Light" panose="020F0302020204030204" pitchFamily="34" charset="0"/>
                <a:ea typeface="Times New Roman" panose="02020603050405020304" pitchFamily="18" charset="0"/>
                <a:cs typeface="Calibri Light" panose="020F0302020204030204" pitchFamily="34" charset="0"/>
              </a:rPr>
              <a:t>Purpose: </a:t>
            </a:r>
            <a:endParaRPr lang="en-US" sz="18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800" dirty="0">
                <a:effectLst/>
                <a:latin typeface="Calibri Light" panose="020F0302020204030204" pitchFamily="34" charset="0"/>
                <a:ea typeface="Times New Roman" panose="02020603050405020304" pitchFamily="18" charset="0"/>
                <a:cs typeface="Calibri Light" panose="020F0302020204030204" pitchFamily="34" charset="0"/>
              </a:rPr>
              <a:t>What will you use this evaluation for? </a:t>
            </a:r>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a:t>
            </a:r>
            <a:r>
              <a:rPr lang="en-CA" sz="1800" i="1" dirty="0" err="1">
                <a:effectLst/>
                <a:latin typeface="Calibri Light" panose="020F0302020204030204" pitchFamily="34" charset="0"/>
                <a:ea typeface="Times New Roman" panose="02020603050405020304" pitchFamily="18" charset="0"/>
                <a:cs typeface="Calibri Light" panose="020F0302020204030204" pitchFamily="34" charset="0"/>
              </a:rPr>
              <a:t>eg.</a:t>
            </a:r>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Identify areas to improve? To see if it meets objectives? To see if it is effective?)</a:t>
            </a:r>
            <a:r>
              <a:rPr lang="en-CA" sz="18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8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16" name="TextBox 15">
            <a:extLst>
              <a:ext uri="{FF2B5EF4-FFF2-40B4-BE49-F238E27FC236}">
                <a16:creationId xmlns:a16="http://schemas.microsoft.com/office/drawing/2014/main" id="{2F2EF20A-4C3D-4C10-B35E-695444456731}"/>
              </a:ext>
            </a:extLst>
          </p:cNvPr>
          <p:cNvSpPr txBox="1"/>
          <p:nvPr/>
        </p:nvSpPr>
        <p:spPr>
          <a:xfrm>
            <a:off x="512685" y="1621455"/>
            <a:ext cx="6096000" cy="369332"/>
          </a:xfrm>
          <a:prstGeom prst="rect">
            <a:avLst/>
          </a:prstGeom>
          <a:noFill/>
        </p:spPr>
        <p:txBody>
          <a:bodyPr wrap="square">
            <a:spAutoFit/>
          </a:bodyPr>
          <a:lstStyle/>
          <a:p>
            <a:pPr marL="0" marR="0">
              <a:spcBef>
                <a:spcPts val="0"/>
              </a:spcBef>
              <a:spcAft>
                <a:spcPts val="0"/>
              </a:spcAft>
            </a:pPr>
            <a:r>
              <a:rPr lang="en-CA" sz="1800" b="1" dirty="0">
                <a:effectLst/>
                <a:latin typeface="Calibri Light" panose="020F0302020204030204" pitchFamily="34" charset="0"/>
                <a:ea typeface="Times New Roman" panose="02020603050405020304" pitchFamily="18" charset="0"/>
                <a:cs typeface="Calibri Light" panose="020F0302020204030204" pitchFamily="34" charset="0"/>
              </a:rPr>
              <a:t>Key Evaluation Questions:</a:t>
            </a:r>
            <a:endParaRPr lang="en-US" sz="18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graphicFrame>
        <p:nvGraphicFramePr>
          <p:cNvPr id="17" name="Table 16">
            <a:extLst>
              <a:ext uri="{FF2B5EF4-FFF2-40B4-BE49-F238E27FC236}">
                <a16:creationId xmlns:a16="http://schemas.microsoft.com/office/drawing/2014/main" id="{651AAD64-6543-4F7F-916E-6F0B0C1DF073}"/>
              </a:ext>
            </a:extLst>
          </p:cNvPr>
          <p:cNvGraphicFramePr>
            <a:graphicFrameLocks noGrp="1"/>
          </p:cNvGraphicFramePr>
          <p:nvPr>
            <p:extLst>
              <p:ext uri="{D42A27DB-BD31-4B8C-83A1-F6EECF244321}">
                <p14:modId xmlns:p14="http://schemas.microsoft.com/office/powerpoint/2010/main" val="240191017"/>
              </p:ext>
            </p:extLst>
          </p:nvPr>
        </p:nvGraphicFramePr>
        <p:xfrm>
          <a:off x="512685" y="2046068"/>
          <a:ext cx="10515600" cy="3099441"/>
        </p:xfrm>
        <a:graphic>
          <a:graphicData uri="http://schemas.openxmlformats.org/drawingml/2006/table">
            <a:tbl>
              <a:tblPr firstRow="1" firstCol="1" bandRow="1">
                <a:tableStyleId>{5C22544A-7EE6-4342-B048-85BDC9FD1C3A}</a:tableStyleId>
              </a:tblPr>
              <a:tblGrid>
                <a:gridCol w="4599523">
                  <a:extLst>
                    <a:ext uri="{9D8B030D-6E8A-4147-A177-3AD203B41FA5}">
                      <a16:colId xmlns:a16="http://schemas.microsoft.com/office/drawing/2014/main" val="544240365"/>
                    </a:ext>
                  </a:extLst>
                </a:gridCol>
                <a:gridCol w="5916077">
                  <a:extLst>
                    <a:ext uri="{9D8B030D-6E8A-4147-A177-3AD203B41FA5}">
                      <a16:colId xmlns:a16="http://schemas.microsoft.com/office/drawing/2014/main" val="280664013"/>
                    </a:ext>
                  </a:extLst>
                </a:gridCol>
              </a:tblGrid>
              <a:tr h="563535">
                <a:tc>
                  <a:txBody>
                    <a:bodyPr/>
                    <a:lstStyle/>
                    <a:p>
                      <a:pPr marL="0" marR="0">
                        <a:spcBef>
                          <a:spcPts val="0"/>
                        </a:spcBef>
                        <a:spcAft>
                          <a:spcPts val="0"/>
                        </a:spcAft>
                      </a:pPr>
                      <a:r>
                        <a:rPr lang="en-CA" sz="1800" dirty="0">
                          <a:solidFill>
                            <a:schemeClr val="tx1"/>
                          </a:solidFill>
                          <a:effectLst/>
                          <a:latin typeface="+mj-lt"/>
                        </a:rPr>
                        <a:t>What part of your program do you want to know more about? </a:t>
                      </a:r>
                      <a:endParaRPr lang="en-US" sz="1800" dirty="0">
                        <a:solidFill>
                          <a:schemeClr val="tx1"/>
                        </a:solidFill>
                        <a:effectLst/>
                        <a:latin typeface="+mj-lt"/>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CA" sz="1800" dirty="0">
                          <a:solidFill>
                            <a:schemeClr val="tx1"/>
                          </a:solidFill>
                          <a:effectLst/>
                          <a:latin typeface="+mj-lt"/>
                        </a:rPr>
                        <a:t>Evaluation Questions</a:t>
                      </a:r>
                      <a:endParaRPr lang="en-US" sz="1800" dirty="0">
                        <a:solidFill>
                          <a:schemeClr val="tx1"/>
                        </a:solidFill>
                        <a:effectLst/>
                        <a:latin typeface="+mj-lt"/>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2879041"/>
                  </a:ext>
                </a:extLst>
              </a:tr>
              <a:tr h="1408837">
                <a:tc>
                  <a:txBody>
                    <a:bodyPr/>
                    <a:lstStyle/>
                    <a:p>
                      <a:pPr marL="0" marR="0">
                        <a:spcBef>
                          <a:spcPts val="0"/>
                        </a:spcBef>
                        <a:spcAft>
                          <a:spcPts val="0"/>
                        </a:spcAft>
                      </a:pPr>
                      <a:r>
                        <a:rPr lang="en-CA" sz="1800" dirty="0">
                          <a:solidFill>
                            <a:schemeClr val="tx1"/>
                          </a:solidFill>
                          <a:effectLst/>
                          <a:latin typeface="Corbel" panose="020B0503020204020204" pitchFamily="34" charset="0"/>
                        </a:rPr>
                        <a:t> </a:t>
                      </a:r>
                      <a:endParaRPr lang="en-US" sz="1800" dirty="0">
                        <a:solidFill>
                          <a:schemeClr val="tx1"/>
                        </a:solidFill>
                        <a:effectLst/>
                        <a:latin typeface="Corbel" panose="020B0503020204020204" pitchFamily="34" charset="0"/>
                      </a:endParaRPr>
                    </a:p>
                    <a:p>
                      <a:pPr marL="0" marR="0">
                        <a:spcBef>
                          <a:spcPts val="0"/>
                        </a:spcBef>
                        <a:spcAft>
                          <a:spcPts val="0"/>
                        </a:spcAft>
                      </a:pPr>
                      <a:r>
                        <a:rPr lang="en-CA" sz="1800" dirty="0">
                          <a:solidFill>
                            <a:schemeClr val="tx1"/>
                          </a:solidFill>
                          <a:effectLst/>
                          <a:latin typeface="Corbel" panose="020B0503020204020204" pitchFamily="34" charset="0"/>
                        </a:rPr>
                        <a:t> </a:t>
                      </a:r>
                    </a:p>
                    <a:p>
                      <a:pPr marL="0" marR="0">
                        <a:spcBef>
                          <a:spcPts val="0"/>
                        </a:spcBef>
                        <a:spcAft>
                          <a:spcPts val="0"/>
                        </a:spcAft>
                      </a:pPr>
                      <a:endParaRPr lang="en-CA" sz="1800" dirty="0">
                        <a:solidFill>
                          <a:schemeClr val="tx1"/>
                        </a:solidFill>
                        <a:effectLst/>
                        <a:latin typeface="Corbel" panose="020B0503020204020204" pitchFamily="34" charset="0"/>
                      </a:endParaRPr>
                    </a:p>
                    <a:p>
                      <a:pPr marL="0" marR="0">
                        <a:spcBef>
                          <a:spcPts val="0"/>
                        </a:spcBef>
                        <a:spcAft>
                          <a:spcPts val="0"/>
                        </a:spcAft>
                      </a:pPr>
                      <a:endParaRPr lang="en-US" sz="1800" dirty="0">
                        <a:solidFill>
                          <a:schemeClr val="tx1"/>
                        </a:solidFill>
                        <a:effectLst/>
                        <a:latin typeface="Corbel" panose="020B0503020204020204" pitchFamily="34" charset="0"/>
                      </a:endParaRPr>
                    </a:p>
                    <a:p>
                      <a:pPr marL="0" marR="0">
                        <a:spcBef>
                          <a:spcPts val="0"/>
                        </a:spcBef>
                        <a:spcAft>
                          <a:spcPts val="0"/>
                        </a:spcAft>
                      </a:pPr>
                      <a:r>
                        <a:rPr lang="en-CA" sz="1800" dirty="0">
                          <a:solidFill>
                            <a:schemeClr val="tx1"/>
                          </a:solidFill>
                          <a:effectLst/>
                          <a:latin typeface="Corbel" panose="020B0503020204020204" pitchFamily="34" charset="0"/>
                        </a:rPr>
                        <a:t> </a:t>
                      </a: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CA" sz="1800" dirty="0">
                          <a:solidFill>
                            <a:schemeClr val="tx1"/>
                          </a:solidFill>
                          <a:effectLst/>
                          <a:latin typeface="Corbel" panose="020B0503020204020204" pitchFamily="34" charset="0"/>
                        </a:rPr>
                        <a:t> </a:t>
                      </a: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8741865"/>
                  </a:ext>
                </a:extLst>
              </a:tr>
              <a:tr h="1127069">
                <a:tc>
                  <a:txBody>
                    <a:bodyPr/>
                    <a:lstStyle/>
                    <a:p>
                      <a:pPr marL="0" marR="0">
                        <a:spcBef>
                          <a:spcPts val="0"/>
                        </a:spcBef>
                        <a:spcAft>
                          <a:spcPts val="0"/>
                        </a:spcAft>
                      </a:pPr>
                      <a:r>
                        <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rPr>
                        <a:t> </a:t>
                      </a:r>
                    </a:p>
                    <a:p>
                      <a:pPr marL="0" marR="0">
                        <a:spcBef>
                          <a:spcPts val="0"/>
                        </a:spcBef>
                        <a:spcAft>
                          <a:spcPts val="0"/>
                        </a:spcAft>
                      </a:pP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endParaRPr lang="en-US" sz="1800" dirty="0">
                        <a:solidFill>
                          <a:schemeClr val="tx1"/>
                        </a:solidFill>
                        <a:effectLst/>
                        <a:latin typeface="Corbel" panose="020B050302020402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650379"/>
                  </a:ext>
                </a:extLst>
              </a:tr>
            </a:tbl>
          </a:graphicData>
        </a:graphic>
      </p:graphicFrame>
      <p:sp>
        <p:nvSpPr>
          <p:cNvPr id="7" name="Title 1">
            <a:extLst>
              <a:ext uri="{FF2B5EF4-FFF2-40B4-BE49-F238E27FC236}">
                <a16:creationId xmlns:a16="http://schemas.microsoft.com/office/drawing/2014/main" id="{9055A2E8-2199-4831-86E2-60791043B835}"/>
              </a:ext>
            </a:extLst>
          </p:cNvPr>
          <p:cNvSpPr txBox="1">
            <a:spLocks/>
          </p:cNvSpPr>
          <p:nvPr/>
        </p:nvSpPr>
        <p:spPr>
          <a:xfrm>
            <a:off x="0" y="34961"/>
            <a:ext cx="11540971" cy="423792"/>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bg1"/>
                </a:solidFill>
              </a:rPr>
              <a:t>4.  Evaluation Purpose and Key Evaluation Questions</a:t>
            </a:r>
            <a:endParaRPr lang="en-US" sz="3600" dirty="0">
              <a:solidFill>
                <a:schemeClr val="bg1"/>
              </a:solidFill>
            </a:endParaRPr>
          </a:p>
        </p:txBody>
      </p:sp>
      <p:sp>
        <p:nvSpPr>
          <p:cNvPr id="15" name="TextBox 14">
            <a:extLst>
              <a:ext uri="{FF2B5EF4-FFF2-40B4-BE49-F238E27FC236}">
                <a16:creationId xmlns:a16="http://schemas.microsoft.com/office/drawing/2014/main" id="{08A76896-7991-4555-8998-6DFAC70AB9DA}"/>
              </a:ext>
            </a:extLst>
          </p:cNvPr>
          <p:cNvSpPr txBox="1"/>
          <p:nvPr/>
        </p:nvSpPr>
        <p:spPr>
          <a:xfrm>
            <a:off x="566690" y="2784527"/>
            <a:ext cx="4061534" cy="954107"/>
          </a:xfrm>
          <a:prstGeom prst="rect">
            <a:avLst/>
          </a:prstGeom>
          <a:noFill/>
        </p:spPr>
        <p:txBody>
          <a:bodyPr wrap="square">
            <a:spAutoFit/>
          </a:bodyPr>
          <a:lstStyle/>
          <a:p>
            <a:r>
              <a:rPr lang="en-CA" sz="1400" b="1" u="sng" dirty="0">
                <a:solidFill>
                  <a:srgbClr val="FF0000"/>
                </a:solidFill>
              </a:rPr>
              <a:t>Process Focus </a:t>
            </a:r>
          </a:p>
          <a:p>
            <a:r>
              <a:rPr lang="en-CA" sz="1400" dirty="0">
                <a:solidFill>
                  <a:srgbClr val="FF0000"/>
                </a:solidFill>
              </a:rPr>
              <a:t>To inform changes or improvements </a:t>
            </a:r>
          </a:p>
          <a:p>
            <a:r>
              <a:rPr lang="en-CA" sz="1400" dirty="0">
                <a:solidFill>
                  <a:srgbClr val="FF0000"/>
                </a:solidFill>
              </a:rPr>
              <a:t>Questions to ask: </a:t>
            </a:r>
            <a:r>
              <a:rPr lang="en-CA" sz="1400" b="1" dirty="0">
                <a:solidFill>
                  <a:srgbClr val="FF0000"/>
                </a:solidFill>
              </a:rPr>
              <a:t>: </a:t>
            </a:r>
            <a:r>
              <a:rPr lang="en-CA" sz="1400" dirty="0">
                <a:solidFill>
                  <a:srgbClr val="FF0000"/>
                </a:solidFill>
              </a:rPr>
              <a:t>What is happening…? Who….What….When…..Why…..Where….How…</a:t>
            </a:r>
            <a:endParaRPr lang="en-CA" sz="1800" dirty="0"/>
          </a:p>
        </p:txBody>
      </p:sp>
      <p:sp>
        <p:nvSpPr>
          <p:cNvPr id="18" name="TextBox 17">
            <a:extLst>
              <a:ext uri="{FF2B5EF4-FFF2-40B4-BE49-F238E27FC236}">
                <a16:creationId xmlns:a16="http://schemas.microsoft.com/office/drawing/2014/main" id="{7D528927-B4AF-4811-B747-73A85DD73551}"/>
              </a:ext>
            </a:extLst>
          </p:cNvPr>
          <p:cNvSpPr txBox="1"/>
          <p:nvPr/>
        </p:nvSpPr>
        <p:spPr>
          <a:xfrm>
            <a:off x="5353235" y="2777358"/>
            <a:ext cx="6187736" cy="646331"/>
          </a:xfrm>
          <a:prstGeom prst="rect">
            <a:avLst/>
          </a:prstGeom>
          <a:noFill/>
        </p:spPr>
        <p:txBody>
          <a:bodyPr wrap="square">
            <a:spAutoFit/>
          </a:bodyPr>
          <a:lstStyle/>
          <a:p>
            <a:pPr marL="0" marR="0">
              <a:spcBef>
                <a:spcPts val="0"/>
              </a:spcBef>
              <a:spcAft>
                <a:spcPts val="0"/>
              </a:spcAft>
            </a:pPr>
            <a:r>
              <a:rPr lang="en-CA" sz="1800" b="0" dirty="0">
                <a:solidFill>
                  <a:srgbClr val="FF0000"/>
                </a:solidFill>
                <a:effectLst/>
                <a:latin typeface="+mj-lt"/>
                <a:cs typeface="Calibri Light" panose="020F0302020204030204" pitchFamily="34" charset="0"/>
              </a:rPr>
              <a:t>Who is participating in the program? </a:t>
            </a:r>
          </a:p>
          <a:p>
            <a:pPr marL="0" marR="0">
              <a:spcBef>
                <a:spcPts val="0"/>
              </a:spcBef>
              <a:spcAft>
                <a:spcPts val="0"/>
              </a:spcAft>
            </a:pPr>
            <a:r>
              <a:rPr lang="en-CA" sz="1800" b="0" dirty="0">
                <a:solidFill>
                  <a:srgbClr val="FF0000"/>
                </a:solidFill>
                <a:effectLst/>
                <a:latin typeface="+mj-lt"/>
                <a:ea typeface="Times New Roman" panose="02020603050405020304" pitchFamily="18" charset="0"/>
                <a:cs typeface="Calibri Light" panose="020F0302020204030204" pitchFamily="34" charset="0"/>
              </a:rPr>
              <a:t>How well are we </a:t>
            </a:r>
            <a:r>
              <a:rPr lang="en-CA" sz="1800" dirty="0">
                <a:solidFill>
                  <a:srgbClr val="FF0000"/>
                </a:solidFill>
                <a:latin typeface="+mj-lt"/>
                <a:ea typeface="Times New Roman" panose="02020603050405020304" pitchFamily="18" charset="0"/>
                <a:cs typeface="Calibri Light" panose="020F0302020204030204" pitchFamily="34" charset="0"/>
              </a:rPr>
              <a:t>delivering the program</a:t>
            </a:r>
            <a:r>
              <a:rPr lang="en-CA" sz="1800" b="0" dirty="0">
                <a:solidFill>
                  <a:srgbClr val="FF0000"/>
                </a:solidFill>
                <a:effectLst/>
                <a:latin typeface="+mj-lt"/>
                <a:ea typeface="Times New Roman" panose="02020603050405020304" pitchFamily="18" charset="0"/>
                <a:cs typeface="Calibri Light" panose="020F0302020204030204" pitchFamily="34" charset="0"/>
              </a:rPr>
              <a:t>? </a:t>
            </a:r>
          </a:p>
        </p:txBody>
      </p:sp>
      <p:sp>
        <p:nvSpPr>
          <p:cNvPr id="19" name="TextBox 18">
            <a:extLst>
              <a:ext uri="{FF2B5EF4-FFF2-40B4-BE49-F238E27FC236}">
                <a16:creationId xmlns:a16="http://schemas.microsoft.com/office/drawing/2014/main" id="{8A6A4213-3ACA-4D3B-B1FB-19F1B51594E5}"/>
              </a:ext>
            </a:extLst>
          </p:cNvPr>
          <p:cNvSpPr txBox="1"/>
          <p:nvPr/>
        </p:nvSpPr>
        <p:spPr>
          <a:xfrm>
            <a:off x="639192" y="3966248"/>
            <a:ext cx="4213194" cy="1446550"/>
          </a:xfrm>
          <a:prstGeom prst="rect">
            <a:avLst/>
          </a:prstGeom>
          <a:noFill/>
        </p:spPr>
        <p:txBody>
          <a:bodyPr wrap="square">
            <a:spAutoFit/>
          </a:bodyPr>
          <a:lstStyle/>
          <a:p>
            <a:r>
              <a:rPr lang="en-CA" sz="1400" b="1" u="sng" dirty="0">
                <a:solidFill>
                  <a:srgbClr val="FF0000"/>
                </a:solidFill>
              </a:rPr>
              <a:t>Outcome Focus </a:t>
            </a:r>
          </a:p>
          <a:p>
            <a:r>
              <a:rPr lang="en-US" sz="1400" dirty="0">
                <a:solidFill>
                  <a:srgbClr val="FF0000"/>
                </a:solidFill>
              </a:rPr>
              <a:t>To identify results or effects of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rgbClr val="FF0000"/>
                </a:solidFill>
              </a:rPr>
              <a:t>Questions to ask: </a:t>
            </a:r>
            <a:r>
              <a:rPr lang="en-CA" sz="1400" b="1" dirty="0">
                <a:solidFill>
                  <a:srgbClr val="FF0000"/>
                </a:solidFill>
              </a:rPr>
              <a:t>: </a:t>
            </a:r>
            <a:r>
              <a:rPr lang="en-CA" sz="1400" dirty="0">
                <a:solidFill>
                  <a:srgbClr val="FF0000"/>
                </a:solidFill>
              </a:rPr>
              <a:t>What changed, for whom, to what degree (knowledge, attitude, behaviour, skill, status, circumstance)</a:t>
            </a:r>
          </a:p>
          <a:p>
            <a:endParaRPr lang="en-CA" sz="1800" dirty="0"/>
          </a:p>
        </p:txBody>
      </p:sp>
      <p:sp>
        <p:nvSpPr>
          <p:cNvPr id="20" name="TextBox 19">
            <a:extLst>
              <a:ext uri="{FF2B5EF4-FFF2-40B4-BE49-F238E27FC236}">
                <a16:creationId xmlns:a16="http://schemas.microsoft.com/office/drawing/2014/main" id="{81C8543B-1C09-47BE-8DF7-E79FC0FDBA40}"/>
              </a:ext>
            </a:extLst>
          </p:cNvPr>
          <p:cNvSpPr txBox="1"/>
          <p:nvPr/>
        </p:nvSpPr>
        <p:spPr>
          <a:xfrm>
            <a:off x="5353235" y="4190213"/>
            <a:ext cx="6187736" cy="646331"/>
          </a:xfrm>
          <a:prstGeom prst="rect">
            <a:avLst/>
          </a:prstGeom>
          <a:noFill/>
        </p:spPr>
        <p:txBody>
          <a:bodyPr wrap="square">
            <a:spAutoFit/>
          </a:bodyPr>
          <a:lstStyle/>
          <a:p>
            <a:pPr marL="0" marR="0">
              <a:spcBef>
                <a:spcPts val="0"/>
              </a:spcBef>
              <a:spcAft>
                <a:spcPts val="0"/>
              </a:spcAft>
            </a:pPr>
            <a:r>
              <a:rPr lang="en-CA" sz="1800" dirty="0">
                <a:solidFill>
                  <a:srgbClr val="FF0000"/>
                </a:solidFill>
                <a:effectLst/>
                <a:latin typeface="+mj-lt"/>
                <a:ea typeface="Times New Roman" panose="02020603050405020304" pitchFamily="18" charset="0"/>
                <a:cs typeface="Calibri Light" panose="020F0302020204030204" pitchFamily="34" charset="0"/>
              </a:rPr>
              <a:t>To what extent are program participants </a:t>
            </a:r>
            <a:r>
              <a:rPr lang="en-CA" sz="1800" dirty="0">
                <a:solidFill>
                  <a:srgbClr val="FF0000"/>
                </a:solidFill>
                <a:latin typeface="+mj-lt"/>
                <a:ea typeface="Times New Roman" panose="02020603050405020304" pitchFamily="18" charset="0"/>
                <a:cs typeface="Calibri Light" panose="020F0302020204030204" pitchFamily="34" charset="0"/>
              </a:rPr>
              <a:t>making healthier prenatal choices?</a:t>
            </a:r>
            <a:endParaRPr lang="en-CA" sz="1800" dirty="0">
              <a:solidFill>
                <a:srgbClr val="FF0000"/>
              </a:solidFill>
              <a:effectLst/>
              <a:latin typeface="+mj-lt"/>
              <a:ea typeface="Times New Roman" panose="02020603050405020304" pitchFamily="18" charset="0"/>
              <a:cs typeface="Calibri Light" panose="020F0302020204030204" pitchFamily="34" charset="0"/>
            </a:endParaRPr>
          </a:p>
        </p:txBody>
      </p:sp>
      <p:sp>
        <p:nvSpPr>
          <p:cNvPr id="21" name="TextBox 20">
            <a:extLst>
              <a:ext uri="{FF2B5EF4-FFF2-40B4-BE49-F238E27FC236}">
                <a16:creationId xmlns:a16="http://schemas.microsoft.com/office/drawing/2014/main" id="{F65C2915-3D10-4311-9EF4-C91C3331E386}"/>
              </a:ext>
            </a:extLst>
          </p:cNvPr>
          <p:cNvSpPr txBox="1"/>
          <p:nvPr/>
        </p:nvSpPr>
        <p:spPr>
          <a:xfrm>
            <a:off x="1209100" y="5289682"/>
            <a:ext cx="6838249" cy="1384995"/>
          </a:xfrm>
          <a:prstGeom prst="rect">
            <a:avLst/>
          </a:prstGeom>
          <a:solidFill>
            <a:schemeClr val="accent3">
              <a:lumMod val="20000"/>
              <a:lumOff val="80000"/>
            </a:schemeClr>
          </a:solidFill>
        </p:spPr>
        <p:txBody>
          <a:bodyPr wrap="square" rtlCol="0">
            <a:spAutoFit/>
          </a:bodyPr>
          <a:lstStyle/>
          <a:p>
            <a:r>
              <a:rPr lang="en-CA" sz="1200" dirty="0">
                <a:latin typeface="+mj-lt"/>
              </a:rPr>
              <a:t>Tip from the field – Prioritize Questions (no more than 5-10 questions)</a:t>
            </a:r>
          </a:p>
          <a:p>
            <a:pPr marL="514350" indent="-514350">
              <a:buAutoNum type="arabicPeriod"/>
            </a:pPr>
            <a:r>
              <a:rPr lang="en-CA" sz="1200" dirty="0">
                <a:latin typeface="+mj-lt"/>
              </a:rPr>
              <a:t>Are important to staff and stakeholders</a:t>
            </a:r>
          </a:p>
          <a:p>
            <a:pPr marL="514350" indent="-514350">
              <a:buAutoNum type="arabicPeriod"/>
            </a:pPr>
            <a:r>
              <a:rPr lang="en-CA" sz="1200" dirty="0">
                <a:latin typeface="+mj-lt"/>
              </a:rPr>
              <a:t>Align with purpose of evaluation, logic model, funder requirements</a:t>
            </a:r>
          </a:p>
          <a:p>
            <a:pPr marL="514350" indent="-514350">
              <a:buAutoNum type="arabicPeriod"/>
            </a:pPr>
            <a:r>
              <a:rPr lang="en-CA" sz="1200" dirty="0">
                <a:latin typeface="+mj-lt"/>
              </a:rPr>
              <a:t>Feasible to answer – resource wise and time wise</a:t>
            </a:r>
          </a:p>
          <a:p>
            <a:pPr marL="514350" indent="-514350">
              <a:buAutoNum type="arabicPeriod"/>
            </a:pPr>
            <a:r>
              <a:rPr lang="en-CA" sz="1200" dirty="0">
                <a:latin typeface="+mj-lt"/>
              </a:rPr>
              <a:t>Address important program needs</a:t>
            </a:r>
          </a:p>
          <a:p>
            <a:pPr marL="514350" indent="-514350">
              <a:buAutoNum type="arabicPeriod"/>
            </a:pPr>
            <a:r>
              <a:rPr lang="en-CA" sz="1200" dirty="0">
                <a:latin typeface="+mj-lt"/>
              </a:rPr>
              <a:t>Can be used to inform program improvements</a:t>
            </a:r>
          </a:p>
          <a:p>
            <a:pPr marL="514350" indent="-514350">
              <a:buAutoNum type="arabicPeriod"/>
            </a:pPr>
            <a:r>
              <a:rPr lang="en-CA" sz="1200" dirty="0">
                <a:latin typeface="+mj-lt"/>
              </a:rPr>
              <a:t>Consider age of the program – is it too early to ask outcome questions?</a:t>
            </a:r>
          </a:p>
        </p:txBody>
      </p:sp>
      <p:pic>
        <p:nvPicPr>
          <p:cNvPr id="22" name="Graphic 21" descr="Signature">
            <a:extLst>
              <a:ext uri="{FF2B5EF4-FFF2-40B4-BE49-F238E27FC236}">
                <a16:creationId xmlns:a16="http://schemas.microsoft.com/office/drawing/2014/main" id="{9F7CB094-90C7-45DF-8F2B-B5E5D0EFC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80" y="5443571"/>
            <a:ext cx="606623" cy="606623"/>
          </a:xfrm>
          <a:prstGeom prst="rect">
            <a:avLst/>
          </a:prstGeom>
        </p:spPr>
      </p:pic>
      <p:sp>
        <p:nvSpPr>
          <p:cNvPr id="13" name="TextBox 12">
            <a:extLst>
              <a:ext uri="{FF2B5EF4-FFF2-40B4-BE49-F238E27FC236}">
                <a16:creationId xmlns:a16="http://schemas.microsoft.com/office/drawing/2014/main" id="{F8011E98-B42C-4439-9D65-854B14BA1C00}"/>
              </a:ext>
            </a:extLst>
          </p:cNvPr>
          <p:cNvSpPr txBox="1"/>
          <p:nvPr/>
        </p:nvSpPr>
        <p:spPr>
          <a:xfrm>
            <a:off x="1487562" y="988772"/>
            <a:ext cx="9540723" cy="584775"/>
          </a:xfrm>
          <a:prstGeom prst="rect">
            <a:avLst/>
          </a:prstGeom>
          <a:noFill/>
        </p:spPr>
        <p:txBody>
          <a:bodyPr wrap="square" rtlCol="0">
            <a:spAutoFit/>
          </a:bodyPr>
          <a:lstStyle/>
          <a:p>
            <a:r>
              <a:rPr lang="en-CA" sz="1600" dirty="0">
                <a:solidFill>
                  <a:srgbClr val="FF0000"/>
                </a:solidFill>
                <a:latin typeface="+mj-lt"/>
              </a:rPr>
              <a:t>The program manager wants to use this evaluation to decide how to enhance the program it and how it can be streamlined. – improvement oriented, focusing on process and early outcomes.</a:t>
            </a:r>
            <a:endParaRPr lang="en-US" sz="1600" dirty="0">
              <a:solidFill>
                <a:srgbClr val="FF0000"/>
              </a:solidFill>
              <a:latin typeface="+mj-lt"/>
            </a:endParaRPr>
          </a:p>
        </p:txBody>
      </p:sp>
    </p:spTree>
    <p:extLst>
      <p:ext uri="{BB962C8B-B14F-4D97-AF65-F5344CB8AC3E}">
        <p14:creationId xmlns:p14="http://schemas.microsoft.com/office/powerpoint/2010/main" val="26037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087AB-1D6A-4368-8A6D-B9D0DDDEF733}"/>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7" name="Title 1">
            <a:extLst>
              <a:ext uri="{FF2B5EF4-FFF2-40B4-BE49-F238E27FC236}">
                <a16:creationId xmlns:a16="http://schemas.microsoft.com/office/drawing/2014/main" id="{9055A2E8-2199-4831-86E2-60791043B835}"/>
              </a:ext>
            </a:extLst>
          </p:cNvPr>
          <p:cNvSpPr txBox="1">
            <a:spLocks/>
          </p:cNvSpPr>
          <p:nvPr/>
        </p:nvSpPr>
        <p:spPr>
          <a:xfrm>
            <a:off x="0" y="34961"/>
            <a:ext cx="11540971" cy="423792"/>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bg1"/>
                </a:solidFill>
              </a:rPr>
              <a:t>5.  Indicators – What Evidence Do You Need to Gather?</a:t>
            </a:r>
            <a:endParaRPr lang="en-US" sz="3600" dirty="0">
              <a:solidFill>
                <a:schemeClr val="bg1"/>
              </a:solidFill>
            </a:endParaRPr>
          </a:p>
        </p:txBody>
      </p:sp>
      <p:graphicFrame>
        <p:nvGraphicFramePr>
          <p:cNvPr id="3" name="Table 2">
            <a:extLst>
              <a:ext uri="{FF2B5EF4-FFF2-40B4-BE49-F238E27FC236}">
                <a16:creationId xmlns:a16="http://schemas.microsoft.com/office/drawing/2014/main" id="{A2DCB0DC-74B3-44BF-A627-0981A644BB80}"/>
              </a:ext>
            </a:extLst>
          </p:cNvPr>
          <p:cNvGraphicFramePr>
            <a:graphicFrameLocks noGrp="1"/>
          </p:cNvGraphicFramePr>
          <p:nvPr>
            <p:extLst>
              <p:ext uri="{D42A27DB-BD31-4B8C-83A1-F6EECF244321}">
                <p14:modId xmlns:p14="http://schemas.microsoft.com/office/powerpoint/2010/main" val="4196306230"/>
              </p:ext>
            </p:extLst>
          </p:nvPr>
        </p:nvGraphicFramePr>
        <p:xfrm>
          <a:off x="621437" y="1017435"/>
          <a:ext cx="10218197" cy="2840603"/>
        </p:xfrm>
        <a:graphic>
          <a:graphicData uri="http://schemas.openxmlformats.org/drawingml/2006/table">
            <a:tbl>
              <a:tblPr firstRow="1" firstCol="1" bandRow="1"/>
              <a:tblGrid>
                <a:gridCol w="2267787">
                  <a:extLst>
                    <a:ext uri="{9D8B030D-6E8A-4147-A177-3AD203B41FA5}">
                      <a16:colId xmlns:a16="http://schemas.microsoft.com/office/drawing/2014/main" val="1989560117"/>
                    </a:ext>
                  </a:extLst>
                </a:gridCol>
                <a:gridCol w="2936022">
                  <a:extLst>
                    <a:ext uri="{9D8B030D-6E8A-4147-A177-3AD203B41FA5}">
                      <a16:colId xmlns:a16="http://schemas.microsoft.com/office/drawing/2014/main" val="1986805047"/>
                    </a:ext>
                  </a:extLst>
                </a:gridCol>
                <a:gridCol w="2690827">
                  <a:extLst>
                    <a:ext uri="{9D8B030D-6E8A-4147-A177-3AD203B41FA5}">
                      <a16:colId xmlns:a16="http://schemas.microsoft.com/office/drawing/2014/main" val="3034284961"/>
                    </a:ext>
                  </a:extLst>
                </a:gridCol>
                <a:gridCol w="2323561">
                  <a:extLst>
                    <a:ext uri="{9D8B030D-6E8A-4147-A177-3AD203B41FA5}">
                      <a16:colId xmlns:a16="http://schemas.microsoft.com/office/drawing/2014/main" val="2155930788"/>
                    </a:ext>
                  </a:extLst>
                </a:gridCol>
              </a:tblGrid>
              <a:tr h="598301">
                <a:tc>
                  <a:txBody>
                    <a:bodyPr/>
                    <a:lstStyle/>
                    <a:p>
                      <a:r>
                        <a:rPr lang="en-CA" sz="1800" b="1" dirty="0">
                          <a:effectLst/>
                          <a:latin typeface="Calibri Light" panose="020F0302020204030204" pitchFamily="34" charset="0"/>
                          <a:ea typeface="Times New Roman" panose="02020603050405020304" pitchFamily="18" charset="0"/>
                          <a:cs typeface="Calibri Light" panose="020F0302020204030204" pitchFamily="34" charset="0"/>
                        </a:rPr>
                        <a:t>Key Evaluation Question</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800" b="1">
                          <a:effectLst/>
                          <a:latin typeface="Calibri Light" panose="020F0302020204030204" pitchFamily="34" charset="0"/>
                          <a:ea typeface="Times New Roman" panose="02020603050405020304" pitchFamily="18" charset="0"/>
                          <a:cs typeface="Calibri Light" panose="020F0302020204030204" pitchFamily="34" charset="0"/>
                        </a:rPr>
                        <a:t>Indicator </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800" b="1">
                          <a:effectLst/>
                          <a:latin typeface="Calibri Light" panose="020F0302020204030204" pitchFamily="34" charset="0"/>
                          <a:ea typeface="Times New Roman" panose="02020603050405020304" pitchFamily="18" charset="0"/>
                          <a:cs typeface="Calibri Light" panose="020F0302020204030204" pitchFamily="34" charset="0"/>
                        </a:rPr>
                        <a:t>Data to Collect</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800" b="1">
                          <a:effectLst/>
                          <a:latin typeface="Calibri Light" panose="020F0302020204030204" pitchFamily="34" charset="0"/>
                          <a:ea typeface="Times New Roman" panose="02020603050405020304" pitchFamily="18" charset="0"/>
                          <a:cs typeface="Calibri Light" panose="020F0302020204030204" pitchFamily="34" charset="0"/>
                        </a:rPr>
                        <a:t>Data Source</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905690"/>
                  </a:ext>
                </a:extLst>
              </a:tr>
              <a:tr h="596382">
                <a:tc>
                  <a:txBody>
                    <a:bodyPr/>
                    <a:lstStyle/>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What is the question you are focusing on?</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2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a:effectLst/>
                          <a:latin typeface="Calibri Light" panose="020F0302020204030204" pitchFamily="34" charset="0"/>
                          <a:ea typeface="Times New Roman" panose="02020603050405020304" pitchFamily="18" charset="0"/>
                          <a:cs typeface="Calibri Light" panose="020F0302020204030204" pitchFamily="34" charset="0"/>
                        </a:rPr>
                        <a:t>Indicators specify how the evaluation question will be answered. What do you want to measure? </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a:effectLst/>
                          <a:latin typeface="Calibri Light" panose="020F0302020204030204" pitchFamily="34" charset="0"/>
                          <a:ea typeface="Times New Roman" panose="02020603050405020304" pitchFamily="18" charset="0"/>
                          <a:cs typeface="Calibri Light" panose="020F0302020204030204" pitchFamily="34" charset="0"/>
                        </a:rPr>
                        <a:t>What data do we need collect to answer the evaluation question?</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a:effectLst/>
                          <a:latin typeface="Calibri Light" panose="020F0302020204030204" pitchFamily="34" charset="0"/>
                          <a:ea typeface="Times New Roman" panose="02020603050405020304" pitchFamily="18" charset="0"/>
                          <a:cs typeface="Calibri Light" panose="020F0302020204030204" pitchFamily="34" charset="0"/>
                        </a:rPr>
                        <a:t>Where can we easily get this data?</a:t>
                      </a:r>
                      <a:endParaRPr lang="en-CA" sz="18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267186"/>
                  </a:ext>
                </a:extLst>
              </a:tr>
              <a:tr h="1321212">
                <a:tc>
                  <a:txBody>
                    <a:bodyPr/>
                    <a:lstStyle/>
                    <a:p>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4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a:t>
                      </a:r>
                    </a:p>
                    <a:p>
                      <a:endParaRPr lang="en-CA" sz="18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8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8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800" i="1"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800" i="1"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CA" sz="18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565517"/>
                  </a:ext>
                </a:extLst>
              </a:tr>
            </a:tbl>
          </a:graphicData>
        </a:graphic>
      </p:graphicFrame>
      <p:sp>
        <p:nvSpPr>
          <p:cNvPr id="9" name="TextBox 8">
            <a:extLst>
              <a:ext uri="{FF2B5EF4-FFF2-40B4-BE49-F238E27FC236}">
                <a16:creationId xmlns:a16="http://schemas.microsoft.com/office/drawing/2014/main" id="{EDCA8C10-D46A-439D-9889-D173B435056C}"/>
              </a:ext>
            </a:extLst>
          </p:cNvPr>
          <p:cNvSpPr txBox="1"/>
          <p:nvPr/>
        </p:nvSpPr>
        <p:spPr>
          <a:xfrm>
            <a:off x="344140" y="4724017"/>
            <a:ext cx="5478284" cy="1938992"/>
          </a:xfrm>
          <a:prstGeom prst="rect">
            <a:avLst/>
          </a:prstGeom>
          <a:solidFill>
            <a:schemeClr val="accent3">
              <a:lumMod val="20000"/>
              <a:lumOff val="80000"/>
            </a:schemeClr>
          </a:solidFill>
        </p:spPr>
        <p:txBody>
          <a:bodyPr wrap="square" rtlCol="0">
            <a:spAutoFit/>
          </a:bodyPr>
          <a:lstStyle/>
          <a:p>
            <a:r>
              <a:rPr lang="en-CA" sz="1200" dirty="0">
                <a:latin typeface="+mj-lt"/>
              </a:rPr>
              <a:t>Indicators:  Specific measures that answer the evaluation question</a:t>
            </a:r>
          </a:p>
          <a:p>
            <a:r>
              <a:rPr lang="en-US" sz="1200" dirty="0">
                <a:latin typeface="+mj-lt"/>
              </a:rPr>
              <a:t>For example:</a:t>
            </a:r>
            <a:br>
              <a:rPr lang="en-US" sz="1200" dirty="0">
                <a:latin typeface="+mj-lt"/>
              </a:rPr>
            </a:br>
            <a:r>
              <a:rPr lang="en-US" sz="1200" dirty="0">
                <a:latin typeface="+mj-lt"/>
              </a:rPr>
              <a:t>“What information will tell us that change occurred, that the program has been delivered in the intended manner, or that the intended target population has been reached?” </a:t>
            </a:r>
            <a:br>
              <a:rPr lang="en-US" sz="1200" dirty="0">
                <a:latin typeface="+mj-lt"/>
              </a:rPr>
            </a:br>
            <a:r>
              <a:rPr lang="en-US" sz="1200" dirty="0">
                <a:latin typeface="+mj-lt"/>
              </a:rPr>
              <a:t>Questions to help determine measurable indicators:</a:t>
            </a:r>
            <a:endParaRPr lang="en-CA" sz="1200" dirty="0">
              <a:latin typeface="+mj-lt"/>
            </a:endParaRPr>
          </a:p>
          <a:p>
            <a:pPr marL="342900" indent="-342900">
              <a:buAutoNum type="arabicPeriod"/>
            </a:pPr>
            <a:r>
              <a:rPr lang="en-CA" sz="1200" dirty="0">
                <a:latin typeface="+mj-lt"/>
              </a:rPr>
              <a:t>How will I know if an objective has been accomplished?</a:t>
            </a:r>
          </a:p>
          <a:p>
            <a:pPr marL="342900" indent="-342900">
              <a:buAutoNum type="arabicPeriod"/>
            </a:pPr>
            <a:r>
              <a:rPr lang="en-CA" sz="1200" dirty="0">
                <a:latin typeface="+mj-lt"/>
              </a:rPr>
              <a:t>What would be a success?</a:t>
            </a:r>
          </a:p>
          <a:p>
            <a:pPr marL="342900" indent="-342900">
              <a:buAutoNum type="arabicPeriod"/>
            </a:pPr>
            <a:r>
              <a:rPr lang="en-CA" sz="1200" dirty="0">
                <a:latin typeface="+mj-lt"/>
              </a:rPr>
              <a:t>What would be considered effective?</a:t>
            </a:r>
          </a:p>
          <a:p>
            <a:pPr marL="342900" indent="-342900">
              <a:buAutoNum type="arabicPeriod"/>
            </a:pPr>
            <a:r>
              <a:rPr lang="en-CA" sz="1200" dirty="0">
                <a:latin typeface="+mj-lt"/>
              </a:rPr>
              <a:t>What change is expected (outcome evaluation)</a:t>
            </a:r>
            <a:endParaRPr lang="en-US" sz="1200" dirty="0">
              <a:latin typeface="+mj-lt"/>
            </a:endParaRPr>
          </a:p>
        </p:txBody>
      </p:sp>
      <p:pic>
        <p:nvPicPr>
          <p:cNvPr id="10" name="Graphic 9" descr="Signature">
            <a:extLst>
              <a:ext uri="{FF2B5EF4-FFF2-40B4-BE49-F238E27FC236}">
                <a16:creationId xmlns:a16="http://schemas.microsoft.com/office/drawing/2014/main" id="{EB3F37C4-6681-49E3-A30F-7A75D1A45A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48" y="4009862"/>
            <a:ext cx="606623" cy="606623"/>
          </a:xfrm>
          <a:prstGeom prst="rect">
            <a:avLst/>
          </a:prstGeom>
        </p:spPr>
      </p:pic>
      <p:sp>
        <p:nvSpPr>
          <p:cNvPr id="12" name="TextBox 11">
            <a:extLst>
              <a:ext uri="{FF2B5EF4-FFF2-40B4-BE49-F238E27FC236}">
                <a16:creationId xmlns:a16="http://schemas.microsoft.com/office/drawing/2014/main" id="{DEC54102-7426-4EB1-8917-C47D15CDB0E7}"/>
              </a:ext>
            </a:extLst>
          </p:cNvPr>
          <p:cNvSpPr txBox="1"/>
          <p:nvPr/>
        </p:nvSpPr>
        <p:spPr>
          <a:xfrm>
            <a:off x="621436" y="2326150"/>
            <a:ext cx="2183908" cy="1200329"/>
          </a:xfrm>
          <a:prstGeom prst="rect">
            <a:avLst/>
          </a:prstGeom>
          <a:noFill/>
        </p:spPr>
        <p:txBody>
          <a:bodyPr wrap="square">
            <a:spAutoFit/>
          </a:bodyPr>
          <a:lstStyle/>
          <a:p>
            <a:pPr marL="0" marR="0">
              <a:spcBef>
                <a:spcPts val="0"/>
              </a:spcBef>
              <a:spcAft>
                <a:spcPts val="0"/>
              </a:spcAft>
            </a:pPr>
            <a:r>
              <a:rPr lang="en-CA" sz="1800" b="0" dirty="0">
                <a:solidFill>
                  <a:srgbClr val="FF0000"/>
                </a:solidFill>
                <a:effectLst/>
                <a:latin typeface="+mj-lt"/>
              </a:rPr>
              <a:t>How effective is the program at engaging the target population?</a:t>
            </a:r>
            <a:endParaRPr lang="en-US" sz="1800" b="0" dirty="0">
              <a:solidFill>
                <a:srgbClr val="FF0000"/>
              </a:solidFill>
              <a:effectLst/>
              <a:latin typeface="+mj-lt"/>
            </a:endParaRPr>
          </a:p>
        </p:txBody>
      </p:sp>
      <p:sp>
        <p:nvSpPr>
          <p:cNvPr id="15" name="TextBox 14">
            <a:extLst>
              <a:ext uri="{FF2B5EF4-FFF2-40B4-BE49-F238E27FC236}">
                <a16:creationId xmlns:a16="http://schemas.microsoft.com/office/drawing/2014/main" id="{01061D79-8B0F-441F-A61E-344390B8691F}"/>
              </a:ext>
            </a:extLst>
          </p:cNvPr>
          <p:cNvSpPr txBox="1"/>
          <p:nvPr/>
        </p:nvSpPr>
        <p:spPr>
          <a:xfrm>
            <a:off x="2941619" y="2205650"/>
            <a:ext cx="2880804" cy="1477328"/>
          </a:xfrm>
          <a:prstGeom prst="rect">
            <a:avLst/>
          </a:prstGeom>
          <a:noFill/>
        </p:spPr>
        <p:txBody>
          <a:bodyPr wrap="square">
            <a:spAutoFit/>
          </a:bodyPr>
          <a:lstStyle/>
          <a:p>
            <a:pPr marL="0" marR="0">
              <a:spcBef>
                <a:spcPts val="0"/>
              </a:spcBef>
              <a:spcAft>
                <a:spcPts val="0"/>
              </a:spcAft>
            </a:pPr>
            <a:r>
              <a:rPr lang="en-US" sz="1800" dirty="0">
                <a:solidFill>
                  <a:srgbClr val="FF0000"/>
                </a:solidFill>
                <a:effectLst/>
                <a:latin typeface="+mj-lt"/>
                <a:ea typeface="Times New Roman" panose="02020603050405020304" pitchFamily="18" charset="0"/>
                <a:cs typeface="Calibri Light" panose="020F0302020204030204" pitchFamily="34" charset="0"/>
              </a:rPr>
              <a:t># of participants who access the program at least once</a:t>
            </a:r>
          </a:p>
          <a:p>
            <a:pPr marL="0" marR="0">
              <a:spcBef>
                <a:spcPts val="0"/>
              </a:spcBef>
              <a:spcAft>
                <a:spcPts val="0"/>
              </a:spcAft>
            </a:pPr>
            <a:endParaRPr lang="en-US" sz="1800" dirty="0">
              <a:solidFill>
                <a:srgbClr val="FF0000"/>
              </a:solidFill>
              <a:effectLst/>
              <a:latin typeface="+mj-lt"/>
              <a:ea typeface="Times New Roman" panose="02020603050405020304" pitchFamily="18" charset="0"/>
              <a:cs typeface="Calibri Light" panose="020F0302020204030204" pitchFamily="34" charset="0"/>
            </a:endParaRPr>
          </a:p>
          <a:p>
            <a:pPr marL="0" marR="0">
              <a:spcBef>
                <a:spcPts val="0"/>
              </a:spcBef>
              <a:spcAft>
                <a:spcPts val="0"/>
              </a:spcAft>
            </a:pPr>
            <a:r>
              <a:rPr lang="en-US" sz="1800" dirty="0">
                <a:solidFill>
                  <a:srgbClr val="FF0000"/>
                </a:solidFill>
                <a:effectLst/>
                <a:latin typeface="+mj-lt"/>
                <a:ea typeface="Times New Roman" panose="02020603050405020304" pitchFamily="18" charset="0"/>
                <a:cs typeface="Calibri Light" panose="020F0302020204030204" pitchFamily="34" charset="0"/>
              </a:rPr>
              <a:t>% of participants attending more than half of sessions</a:t>
            </a:r>
          </a:p>
        </p:txBody>
      </p:sp>
      <p:sp>
        <p:nvSpPr>
          <p:cNvPr id="18" name="TextBox 17">
            <a:extLst>
              <a:ext uri="{FF2B5EF4-FFF2-40B4-BE49-F238E27FC236}">
                <a16:creationId xmlns:a16="http://schemas.microsoft.com/office/drawing/2014/main" id="{F374A5DB-14E9-4EF8-998D-EB52C8C54FCB}"/>
              </a:ext>
            </a:extLst>
          </p:cNvPr>
          <p:cNvSpPr txBox="1"/>
          <p:nvPr/>
        </p:nvSpPr>
        <p:spPr>
          <a:xfrm>
            <a:off x="6095999" y="2437736"/>
            <a:ext cx="2257888" cy="1200329"/>
          </a:xfrm>
          <a:prstGeom prst="rect">
            <a:avLst/>
          </a:prstGeom>
          <a:noFill/>
        </p:spPr>
        <p:txBody>
          <a:bodyPr wrap="square">
            <a:spAutoFit/>
          </a:bodyPr>
          <a:lstStyle/>
          <a:p>
            <a:pPr marL="0" marR="0">
              <a:spcBef>
                <a:spcPts val="0"/>
              </a:spcBef>
              <a:spcAft>
                <a:spcPts val="0"/>
              </a:spcAft>
            </a:pPr>
            <a:r>
              <a:rPr lang="en-CA" sz="1800" dirty="0">
                <a:solidFill>
                  <a:srgbClr val="FF0000"/>
                </a:solidFill>
                <a:effectLst/>
                <a:latin typeface="+mj-lt"/>
                <a:ea typeface="Times New Roman" panose="02020603050405020304" pitchFamily="18" charset="0"/>
                <a:cs typeface="Calibri Light" panose="020F0302020204030204" pitchFamily="34" charset="0"/>
              </a:rPr>
              <a:t># unique participants</a:t>
            </a:r>
          </a:p>
          <a:p>
            <a:pPr marL="0" marR="0">
              <a:spcBef>
                <a:spcPts val="0"/>
              </a:spcBef>
              <a:spcAft>
                <a:spcPts val="0"/>
              </a:spcAft>
            </a:pPr>
            <a:endParaRPr lang="en-CA" sz="1800" dirty="0">
              <a:solidFill>
                <a:srgbClr val="FF0000"/>
              </a:solidFill>
              <a:effectLst/>
              <a:latin typeface="+mj-lt"/>
              <a:ea typeface="Times New Roman" panose="02020603050405020304" pitchFamily="18" charset="0"/>
              <a:cs typeface="Calibri Light" panose="020F0302020204030204" pitchFamily="34" charset="0"/>
            </a:endParaRPr>
          </a:p>
          <a:p>
            <a:pPr marL="0" marR="0">
              <a:spcBef>
                <a:spcPts val="0"/>
              </a:spcBef>
              <a:spcAft>
                <a:spcPts val="0"/>
              </a:spcAft>
            </a:pPr>
            <a:r>
              <a:rPr lang="en-CA" sz="1800" dirty="0">
                <a:solidFill>
                  <a:srgbClr val="FF0000"/>
                </a:solidFill>
                <a:effectLst/>
                <a:latin typeface="+mj-lt"/>
                <a:ea typeface="Times New Roman" panose="02020603050405020304" pitchFamily="18" charset="0"/>
                <a:cs typeface="Calibri Light" panose="020F0302020204030204" pitchFamily="34" charset="0"/>
              </a:rPr>
              <a:t># of times each person attends</a:t>
            </a:r>
            <a:endParaRPr lang="en-US" sz="1800" dirty="0">
              <a:solidFill>
                <a:srgbClr val="FF0000"/>
              </a:solidFill>
              <a:effectLst/>
              <a:latin typeface="+mj-lt"/>
              <a:ea typeface="Times New Roman" panose="02020603050405020304" pitchFamily="18" charset="0"/>
              <a:cs typeface="Calibri Light" panose="020F0302020204030204" pitchFamily="34" charset="0"/>
            </a:endParaRPr>
          </a:p>
        </p:txBody>
      </p:sp>
      <p:sp>
        <p:nvSpPr>
          <p:cNvPr id="19" name="TextBox 18">
            <a:extLst>
              <a:ext uri="{FF2B5EF4-FFF2-40B4-BE49-F238E27FC236}">
                <a16:creationId xmlns:a16="http://schemas.microsoft.com/office/drawing/2014/main" id="{0720E631-ABAE-4AE9-8E70-0878B7C25341}"/>
              </a:ext>
            </a:extLst>
          </p:cNvPr>
          <p:cNvSpPr txBox="1"/>
          <p:nvPr/>
        </p:nvSpPr>
        <p:spPr>
          <a:xfrm>
            <a:off x="8908077" y="2299236"/>
            <a:ext cx="1566909" cy="1477328"/>
          </a:xfrm>
          <a:prstGeom prst="rect">
            <a:avLst/>
          </a:prstGeom>
          <a:noFill/>
        </p:spPr>
        <p:txBody>
          <a:bodyPr wrap="square">
            <a:spAutoFit/>
          </a:bodyPr>
          <a:lstStyle/>
          <a:p>
            <a:pPr marL="0" marR="0">
              <a:spcBef>
                <a:spcPts val="0"/>
              </a:spcBef>
              <a:spcAft>
                <a:spcPts val="0"/>
              </a:spcAft>
            </a:pPr>
            <a:r>
              <a:rPr lang="en-CA" sz="1800" dirty="0">
                <a:solidFill>
                  <a:srgbClr val="FF0000"/>
                </a:solidFill>
                <a:effectLst/>
                <a:latin typeface="+mj-lt"/>
                <a:ea typeface="Times New Roman" panose="02020603050405020304" pitchFamily="18" charset="0"/>
                <a:cs typeface="Calibri Light" panose="020F0302020204030204" pitchFamily="34" charset="0"/>
              </a:rPr>
              <a:t>Registration forms</a:t>
            </a:r>
          </a:p>
          <a:p>
            <a:pPr marL="0" marR="0">
              <a:spcBef>
                <a:spcPts val="0"/>
              </a:spcBef>
              <a:spcAft>
                <a:spcPts val="0"/>
              </a:spcAft>
            </a:pPr>
            <a:endParaRPr lang="en-CA" sz="1800" dirty="0">
              <a:solidFill>
                <a:srgbClr val="FF0000"/>
              </a:solidFill>
              <a:effectLst/>
              <a:latin typeface="+mj-lt"/>
              <a:ea typeface="Times New Roman" panose="02020603050405020304" pitchFamily="18" charset="0"/>
              <a:cs typeface="Calibri Light" panose="020F0302020204030204" pitchFamily="34" charset="0"/>
            </a:endParaRPr>
          </a:p>
          <a:p>
            <a:pPr marL="0" marR="0">
              <a:spcBef>
                <a:spcPts val="0"/>
              </a:spcBef>
              <a:spcAft>
                <a:spcPts val="0"/>
              </a:spcAft>
            </a:pPr>
            <a:r>
              <a:rPr lang="en-CA" sz="1800" dirty="0">
                <a:solidFill>
                  <a:srgbClr val="FF0000"/>
                </a:solidFill>
                <a:effectLst/>
                <a:latin typeface="+mj-lt"/>
                <a:ea typeface="Times New Roman" panose="02020603050405020304" pitchFamily="18" charset="0"/>
                <a:cs typeface="Calibri Light" panose="020F0302020204030204" pitchFamily="34" charset="0"/>
              </a:rPr>
              <a:t>Attendance records</a:t>
            </a:r>
          </a:p>
        </p:txBody>
      </p:sp>
      <p:sp>
        <p:nvSpPr>
          <p:cNvPr id="21" name="TextBox 20">
            <a:extLst>
              <a:ext uri="{FF2B5EF4-FFF2-40B4-BE49-F238E27FC236}">
                <a16:creationId xmlns:a16="http://schemas.microsoft.com/office/drawing/2014/main" id="{A13FFCD5-471D-4771-8A58-BAD8F38F00FF}"/>
              </a:ext>
            </a:extLst>
          </p:cNvPr>
          <p:cNvSpPr txBox="1"/>
          <p:nvPr/>
        </p:nvSpPr>
        <p:spPr>
          <a:xfrm>
            <a:off x="6890694" y="4892700"/>
            <a:ext cx="3786192" cy="1200329"/>
          </a:xfrm>
          <a:prstGeom prst="rect">
            <a:avLst/>
          </a:prstGeom>
          <a:solidFill>
            <a:schemeClr val="accent3">
              <a:lumMod val="20000"/>
              <a:lumOff val="80000"/>
            </a:schemeClr>
          </a:solidFill>
        </p:spPr>
        <p:txBody>
          <a:bodyPr wrap="square" rtlCol="0">
            <a:spAutoFit/>
          </a:bodyPr>
          <a:lstStyle/>
          <a:p>
            <a:r>
              <a:rPr lang="en-CA" sz="1200" dirty="0">
                <a:latin typeface="+mj-lt"/>
              </a:rPr>
              <a:t>Data can be quantitative (numbers) or qualitative (what people say, what you read in documents)</a:t>
            </a:r>
          </a:p>
          <a:p>
            <a:endParaRPr lang="en-CA" sz="1200" dirty="0">
              <a:latin typeface="+mj-lt"/>
            </a:endParaRPr>
          </a:p>
          <a:p>
            <a:r>
              <a:rPr lang="en-CA" sz="1200" dirty="0">
                <a:latin typeface="+mj-lt"/>
              </a:rPr>
              <a:t>Data can come from participants, program records, program staff, community partners</a:t>
            </a:r>
          </a:p>
          <a:p>
            <a:pPr marL="342900" indent="-342900">
              <a:buAutoNum type="arabicPeriod"/>
            </a:pPr>
            <a:endParaRPr lang="en-US" sz="1200" dirty="0">
              <a:latin typeface="+mj-lt"/>
            </a:endParaRPr>
          </a:p>
        </p:txBody>
      </p:sp>
    </p:spTree>
    <p:extLst>
      <p:ext uri="{BB962C8B-B14F-4D97-AF65-F5344CB8AC3E}">
        <p14:creationId xmlns:p14="http://schemas.microsoft.com/office/powerpoint/2010/main" val="2658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087AB-1D6A-4368-8A6D-B9D0DDDEF733}"/>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PLAN</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7" name="Title 1">
            <a:extLst>
              <a:ext uri="{FF2B5EF4-FFF2-40B4-BE49-F238E27FC236}">
                <a16:creationId xmlns:a16="http://schemas.microsoft.com/office/drawing/2014/main" id="{9055A2E8-2199-4831-86E2-60791043B835}"/>
              </a:ext>
            </a:extLst>
          </p:cNvPr>
          <p:cNvSpPr txBox="1">
            <a:spLocks/>
          </p:cNvSpPr>
          <p:nvPr/>
        </p:nvSpPr>
        <p:spPr>
          <a:xfrm>
            <a:off x="0" y="34961"/>
            <a:ext cx="11540971" cy="423792"/>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chemeClr val="bg1"/>
                </a:solidFill>
              </a:rPr>
              <a:t>  6. Data Collection – How Will You Gather and Analyse the Date Collected</a:t>
            </a:r>
            <a:endParaRPr lang="en-US" sz="3600" dirty="0">
              <a:solidFill>
                <a:schemeClr val="bg1"/>
              </a:solidFill>
            </a:endParaRPr>
          </a:p>
        </p:txBody>
      </p:sp>
      <p:graphicFrame>
        <p:nvGraphicFramePr>
          <p:cNvPr id="2" name="Table 1">
            <a:extLst>
              <a:ext uri="{FF2B5EF4-FFF2-40B4-BE49-F238E27FC236}">
                <a16:creationId xmlns:a16="http://schemas.microsoft.com/office/drawing/2014/main" id="{18E8A214-E80B-40FF-AF1B-6222E27E2FC2}"/>
              </a:ext>
            </a:extLst>
          </p:cNvPr>
          <p:cNvGraphicFramePr>
            <a:graphicFrameLocks noGrp="1"/>
          </p:cNvGraphicFramePr>
          <p:nvPr>
            <p:extLst>
              <p:ext uri="{D42A27DB-BD31-4B8C-83A1-F6EECF244321}">
                <p14:modId xmlns:p14="http://schemas.microsoft.com/office/powerpoint/2010/main" val="3150404106"/>
              </p:ext>
            </p:extLst>
          </p:nvPr>
        </p:nvGraphicFramePr>
        <p:xfrm>
          <a:off x="506027" y="958788"/>
          <a:ext cx="10511161" cy="3622725"/>
        </p:xfrm>
        <a:graphic>
          <a:graphicData uri="http://schemas.openxmlformats.org/drawingml/2006/table">
            <a:tbl>
              <a:tblPr firstRow="1" firstCol="1" bandRow="1"/>
              <a:tblGrid>
                <a:gridCol w="2430233">
                  <a:extLst>
                    <a:ext uri="{9D8B030D-6E8A-4147-A177-3AD203B41FA5}">
                      <a16:colId xmlns:a16="http://schemas.microsoft.com/office/drawing/2014/main" val="21651786"/>
                    </a:ext>
                  </a:extLst>
                </a:gridCol>
                <a:gridCol w="3312477">
                  <a:extLst>
                    <a:ext uri="{9D8B030D-6E8A-4147-A177-3AD203B41FA5}">
                      <a16:colId xmlns:a16="http://schemas.microsoft.com/office/drawing/2014/main" val="2969832933"/>
                    </a:ext>
                  </a:extLst>
                </a:gridCol>
                <a:gridCol w="2607763">
                  <a:extLst>
                    <a:ext uri="{9D8B030D-6E8A-4147-A177-3AD203B41FA5}">
                      <a16:colId xmlns:a16="http://schemas.microsoft.com/office/drawing/2014/main" val="1027105569"/>
                    </a:ext>
                  </a:extLst>
                </a:gridCol>
                <a:gridCol w="2160688">
                  <a:extLst>
                    <a:ext uri="{9D8B030D-6E8A-4147-A177-3AD203B41FA5}">
                      <a16:colId xmlns:a16="http://schemas.microsoft.com/office/drawing/2014/main" val="373979420"/>
                    </a:ext>
                  </a:extLst>
                </a:gridCol>
              </a:tblGrid>
              <a:tr h="702547">
                <a:tc>
                  <a:txBody>
                    <a:bodyPr/>
                    <a:lstStyle/>
                    <a:p>
                      <a:r>
                        <a:rPr lang="en-CA" sz="1600" b="1" dirty="0">
                          <a:effectLst/>
                          <a:latin typeface="Calibri Light" panose="020F0302020204030204" pitchFamily="34" charset="0"/>
                          <a:ea typeface="Times New Roman" panose="02020603050405020304" pitchFamily="18" charset="0"/>
                          <a:cs typeface="Calibri Light" panose="020F0302020204030204" pitchFamily="34" charset="0"/>
                        </a:rPr>
                        <a:t>Data Collection Method</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600" b="1">
                          <a:effectLst/>
                          <a:latin typeface="Calibri Light" panose="020F0302020204030204" pitchFamily="34" charset="0"/>
                          <a:ea typeface="Times New Roman" panose="02020603050405020304" pitchFamily="18" charset="0"/>
                          <a:cs typeface="Calibri Light" panose="020F0302020204030204" pitchFamily="34" charset="0"/>
                        </a:rPr>
                        <a:t>When Will the Data Be Collected and Who Will Do It? </a:t>
                      </a:r>
                      <a:endParaRPr lang="en-CA" sz="16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600" b="1">
                          <a:effectLst/>
                          <a:latin typeface="Calibri Light" panose="020F0302020204030204" pitchFamily="34" charset="0"/>
                          <a:ea typeface="Times New Roman" panose="02020603050405020304" pitchFamily="18" charset="0"/>
                          <a:cs typeface="Calibri Light" panose="020F0302020204030204" pitchFamily="34" charset="0"/>
                        </a:rPr>
                        <a:t>Implementation Steps (ensuring it is doable)</a:t>
                      </a:r>
                      <a:endParaRPr lang="en-CA" sz="16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600" b="1">
                          <a:effectLst/>
                          <a:latin typeface="Calibri Light" panose="020F0302020204030204" pitchFamily="34" charset="0"/>
                          <a:ea typeface="Times New Roman" panose="02020603050405020304" pitchFamily="18" charset="0"/>
                          <a:cs typeface="Calibri Light" panose="020F0302020204030204" pitchFamily="34" charset="0"/>
                        </a:rPr>
                        <a:t>How Will This Be Analyzed?</a:t>
                      </a:r>
                      <a:endParaRPr lang="en-CA" sz="16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489483"/>
                  </a:ext>
                </a:extLst>
              </a:tr>
              <a:tr h="864123">
                <a:tc>
                  <a:txBody>
                    <a:bodyPr/>
                    <a:lstStyle/>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Database, surveys, focus groups, point-in-time data collections, experience based co-design, process mapping</a:t>
                      </a: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Ongoing, at the end of the program? To be collected by program staff? Evaluator? </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Example: need to develop and pilot a survey instrument or interview questions, create forms for record program data</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Thematic analysis of qualitative data using Word</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200" i="1" dirty="0">
                          <a:effectLst/>
                          <a:latin typeface="Calibri Light" panose="020F0302020204030204" pitchFamily="34" charset="0"/>
                          <a:ea typeface="Times New Roman" panose="02020603050405020304" pitchFamily="18" charset="0"/>
                          <a:cs typeface="Calibri Light" panose="020F0302020204030204" pitchFamily="34" charset="0"/>
                        </a:rPr>
                        <a:t>Descriptive statistics of quantitative data using Excel?  </a:t>
                      </a: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457025"/>
                  </a:ext>
                </a:extLst>
              </a:tr>
              <a:tr h="2056055">
                <a:tc>
                  <a:txBody>
                    <a:bodyPr/>
                    <a:lstStyle/>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p>
                    <a:p>
                      <a:endParaRPr lang="en-CA"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23199"/>
                  </a:ext>
                </a:extLst>
              </a:tr>
            </a:tbl>
          </a:graphicData>
        </a:graphic>
      </p:graphicFrame>
      <p:sp>
        <p:nvSpPr>
          <p:cNvPr id="6" name="TextBox 5">
            <a:extLst>
              <a:ext uri="{FF2B5EF4-FFF2-40B4-BE49-F238E27FC236}">
                <a16:creationId xmlns:a16="http://schemas.microsoft.com/office/drawing/2014/main" id="{134A2B09-D237-4EF0-B4FB-FCEADFDD09EC}"/>
              </a:ext>
            </a:extLst>
          </p:cNvPr>
          <p:cNvSpPr txBox="1"/>
          <p:nvPr/>
        </p:nvSpPr>
        <p:spPr>
          <a:xfrm>
            <a:off x="636104" y="2619974"/>
            <a:ext cx="2120348" cy="923330"/>
          </a:xfrm>
          <a:prstGeom prst="rect">
            <a:avLst/>
          </a:prstGeom>
          <a:noFill/>
        </p:spPr>
        <p:txBody>
          <a:bodyPr wrap="square" rtlCol="0">
            <a:spAutoFit/>
          </a:bodyPr>
          <a:lstStyle/>
          <a:p>
            <a:r>
              <a:rPr lang="en-CA" dirty="0">
                <a:solidFill>
                  <a:srgbClr val="FF0000"/>
                </a:solidFill>
                <a:latin typeface="+mj-lt"/>
              </a:rPr>
              <a:t>Program records – attendance, registration</a:t>
            </a:r>
          </a:p>
        </p:txBody>
      </p:sp>
      <p:sp>
        <p:nvSpPr>
          <p:cNvPr id="8" name="TextBox 7">
            <a:extLst>
              <a:ext uri="{FF2B5EF4-FFF2-40B4-BE49-F238E27FC236}">
                <a16:creationId xmlns:a16="http://schemas.microsoft.com/office/drawing/2014/main" id="{63F9583D-F3FB-4150-B750-F401723E6ED0}"/>
              </a:ext>
            </a:extLst>
          </p:cNvPr>
          <p:cNvSpPr txBox="1"/>
          <p:nvPr/>
        </p:nvSpPr>
        <p:spPr>
          <a:xfrm>
            <a:off x="164956" y="5167901"/>
            <a:ext cx="3474890" cy="1569660"/>
          </a:xfrm>
          <a:prstGeom prst="rect">
            <a:avLst/>
          </a:prstGeom>
          <a:solidFill>
            <a:schemeClr val="accent3">
              <a:lumMod val="20000"/>
              <a:lumOff val="80000"/>
            </a:schemeClr>
          </a:solidFill>
        </p:spPr>
        <p:txBody>
          <a:bodyPr wrap="square" rtlCol="0">
            <a:spAutoFit/>
          </a:bodyPr>
          <a:lstStyle/>
          <a:p>
            <a:r>
              <a:rPr lang="en-CA" sz="1200" dirty="0">
                <a:latin typeface="+mj-lt"/>
              </a:rPr>
              <a:t>Implementing Data Collection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j-lt"/>
              </a:rPr>
              <a:t>Who is responsible for collecting the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j-lt"/>
              </a:rPr>
              <a:t>When will the data need to be collected?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j-lt"/>
              </a:rPr>
              <a:t>Where do you need to collect baseline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j-lt"/>
              </a:rPr>
              <a:t>What kind of data management system will you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j-lt"/>
              </a:rPr>
              <a:t>How do you plan to analyse the data to answer the question?</a:t>
            </a:r>
          </a:p>
        </p:txBody>
      </p:sp>
      <p:pic>
        <p:nvPicPr>
          <p:cNvPr id="9" name="Graphic 8" descr="Signature">
            <a:extLst>
              <a:ext uri="{FF2B5EF4-FFF2-40B4-BE49-F238E27FC236}">
                <a16:creationId xmlns:a16="http://schemas.microsoft.com/office/drawing/2014/main" id="{B473B703-2AA5-4F16-9590-2898DA5ED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792" y="4544636"/>
            <a:ext cx="606623" cy="606623"/>
          </a:xfrm>
          <a:prstGeom prst="rect">
            <a:avLst/>
          </a:prstGeom>
        </p:spPr>
      </p:pic>
      <p:sp>
        <p:nvSpPr>
          <p:cNvPr id="10" name="TextBox 9">
            <a:extLst>
              <a:ext uri="{FF2B5EF4-FFF2-40B4-BE49-F238E27FC236}">
                <a16:creationId xmlns:a16="http://schemas.microsoft.com/office/drawing/2014/main" id="{5A1FDED9-E07D-46F6-A7AD-CBDFB80000CD}"/>
              </a:ext>
            </a:extLst>
          </p:cNvPr>
          <p:cNvSpPr txBox="1"/>
          <p:nvPr/>
        </p:nvSpPr>
        <p:spPr>
          <a:xfrm>
            <a:off x="3949442" y="5156396"/>
            <a:ext cx="3642086" cy="1384995"/>
          </a:xfrm>
          <a:prstGeom prst="rect">
            <a:avLst/>
          </a:prstGeom>
          <a:solidFill>
            <a:schemeClr val="accent3">
              <a:lumMod val="20000"/>
              <a:lumOff val="80000"/>
            </a:schemeClr>
          </a:solidFill>
        </p:spPr>
        <p:txBody>
          <a:bodyPr wrap="square" rtlCol="0">
            <a:spAutoFit/>
          </a:bodyPr>
          <a:lstStyle/>
          <a:p>
            <a:r>
              <a:rPr lang="en-CA" sz="1200" dirty="0">
                <a:latin typeface="+mj-lt"/>
              </a:rPr>
              <a:t>Good Practices for Data Management</a:t>
            </a:r>
          </a:p>
          <a:p>
            <a:pPr marL="171450" indent="-171450">
              <a:buFont typeface="Arial" panose="020B0604020202020204" pitchFamily="34" charset="0"/>
              <a:buChar char="•"/>
            </a:pPr>
            <a:r>
              <a:rPr lang="en-CA" sz="1200" dirty="0">
                <a:latin typeface="+mj-lt"/>
              </a:rPr>
              <a:t>Check data early and check often</a:t>
            </a:r>
          </a:p>
          <a:p>
            <a:pPr marL="171450" indent="-171450">
              <a:buFont typeface="Arial" panose="020B0604020202020204" pitchFamily="34" charset="0"/>
              <a:buChar char="•"/>
            </a:pPr>
            <a:r>
              <a:rPr lang="en-CA" sz="1200" dirty="0">
                <a:latin typeface="+mj-lt"/>
              </a:rPr>
              <a:t>Effective processes for collecting and recording data</a:t>
            </a:r>
          </a:p>
          <a:p>
            <a:pPr marL="171450" indent="-171450">
              <a:buFont typeface="Arial" panose="020B0604020202020204" pitchFamily="34" charset="0"/>
              <a:buChar char="•"/>
            </a:pPr>
            <a:r>
              <a:rPr lang="en-CA" sz="1200" dirty="0">
                <a:latin typeface="+mj-lt"/>
              </a:rPr>
              <a:t>Record in appropriate format</a:t>
            </a:r>
          </a:p>
          <a:p>
            <a:pPr marL="171450" indent="-171450">
              <a:buFont typeface="Arial" panose="020B0604020202020204" pitchFamily="34" charset="0"/>
              <a:buChar char="•"/>
            </a:pPr>
            <a:r>
              <a:rPr lang="en-CA" sz="1200" dirty="0">
                <a:latin typeface="+mj-lt"/>
              </a:rPr>
              <a:t>Depersonalize information**</a:t>
            </a:r>
          </a:p>
          <a:p>
            <a:pPr marL="171450" indent="-171450">
              <a:buFont typeface="Arial" panose="020B0604020202020204" pitchFamily="34" charset="0"/>
              <a:buChar char="•"/>
            </a:pPr>
            <a:r>
              <a:rPr lang="en-CA" sz="1200" dirty="0">
                <a:latin typeface="+mj-lt"/>
              </a:rPr>
              <a:t>“Clean” the data – missing data, errors </a:t>
            </a:r>
            <a:endParaRPr lang="en-US" sz="1200"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latin typeface="+mj-lt"/>
            </a:endParaRPr>
          </a:p>
        </p:txBody>
      </p:sp>
      <p:sp>
        <p:nvSpPr>
          <p:cNvPr id="11" name="TextBox 10">
            <a:extLst>
              <a:ext uri="{FF2B5EF4-FFF2-40B4-BE49-F238E27FC236}">
                <a16:creationId xmlns:a16="http://schemas.microsoft.com/office/drawing/2014/main" id="{D95E35D5-1F5E-4C5E-9845-D39621B5C85C}"/>
              </a:ext>
            </a:extLst>
          </p:cNvPr>
          <p:cNvSpPr txBox="1"/>
          <p:nvPr/>
        </p:nvSpPr>
        <p:spPr>
          <a:xfrm>
            <a:off x="7818986" y="5114381"/>
            <a:ext cx="3642086" cy="1569660"/>
          </a:xfrm>
          <a:prstGeom prst="rect">
            <a:avLst/>
          </a:prstGeom>
          <a:solidFill>
            <a:schemeClr val="accent3">
              <a:lumMod val="20000"/>
              <a:lumOff val="80000"/>
            </a:schemeClr>
          </a:solidFill>
        </p:spPr>
        <p:txBody>
          <a:bodyPr wrap="square" rtlCol="0">
            <a:spAutoFit/>
          </a:bodyPr>
          <a:lstStyle/>
          <a:p>
            <a:r>
              <a:rPr lang="en-CA" sz="1200" dirty="0">
                <a:latin typeface="+mj-lt"/>
              </a:rPr>
              <a:t>Data Analysis</a:t>
            </a:r>
          </a:p>
          <a:p>
            <a:pPr marL="171450" indent="-171450">
              <a:buFont typeface="Arial" panose="020B0604020202020204" pitchFamily="34" charset="0"/>
              <a:buChar char="•"/>
            </a:pPr>
            <a:r>
              <a:rPr lang="en-CA" sz="1200" dirty="0">
                <a:latin typeface="+mj-lt"/>
              </a:rPr>
              <a:t>Quantitative – start with descriptive statistics – (average, mode, range, frequency)</a:t>
            </a:r>
          </a:p>
          <a:p>
            <a:pPr marL="171450" indent="-171450">
              <a:buFont typeface="Arial" panose="020B0604020202020204" pitchFamily="34" charset="0"/>
              <a:buChar char="•"/>
            </a:pPr>
            <a:r>
              <a:rPr lang="en-CA" sz="1200" dirty="0">
                <a:latin typeface="+mj-lt"/>
              </a:rPr>
              <a:t>Qualitative – read through once, read through looking for themes and patterns</a:t>
            </a:r>
          </a:p>
          <a:p>
            <a:pPr marL="171450" indent="-171450">
              <a:buFont typeface="Arial" panose="020B0604020202020204" pitchFamily="34" charset="0"/>
              <a:buChar char="•"/>
            </a:pPr>
            <a:r>
              <a:rPr lang="en-CA" sz="1200" dirty="0">
                <a:latin typeface="+mj-lt"/>
              </a:rPr>
              <a:t>Compare and contrast between groups (gender, age, </a:t>
            </a:r>
            <a:r>
              <a:rPr lang="en-CA" sz="1200" dirty="0" err="1">
                <a:latin typeface="+mj-lt"/>
              </a:rPr>
              <a:t>etc</a:t>
            </a:r>
            <a:r>
              <a:rPr lang="en-CA" sz="1200" dirty="0">
                <a:latin typeface="+mj-lt"/>
              </a:rPr>
              <a:t> – equity analysis)</a:t>
            </a:r>
          </a:p>
          <a:p>
            <a:pPr marL="171450" indent="-171450">
              <a:buFont typeface="Arial" panose="020B0604020202020204" pitchFamily="34" charset="0"/>
              <a:buChar char="•"/>
            </a:pPr>
            <a:r>
              <a:rPr lang="en-CA" sz="1200" dirty="0">
                <a:latin typeface="+mj-lt"/>
              </a:rPr>
              <a:t>Can use excel and word for a lot</a:t>
            </a:r>
          </a:p>
        </p:txBody>
      </p:sp>
      <p:sp>
        <p:nvSpPr>
          <p:cNvPr id="12" name="TextBox 11">
            <a:extLst>
              <a:ext uri="{FF2B5EF4-FFF2-40B4-BE49-F238E27FC236}">
                <a16:creationId xmlns:a16="http://schemas.microsoft.com/office/drawing/2014/main" id="{F787EDB8-ECAB-4E81-891D-707E68CCA3E8}"/>
              </a:ext>
            </a:extLst>
          </p:cNvPr>
          <p:cNvSpPr txBox="1"/>
          <p:nvPr/>
        </p:nvSpPr>
        <p:spPr>
          <a:xfrm>
            <a:off x="3187146" y="2642522"/>
            <a:ext cx="2683565" cy="646331"/>
          </a:xfrm>
          <a:prstGeom prst="rect">
            <a:avLst/>
          </a:prstGeom>
          <a:noFill/>
        </p:spPr>
        <p:txBody>
          <a:bodyPr wrap="square" rtlCol="0">
            <a:spAutoFit/>
          </a:bodyPr>
          <a:lstStyle/>
          <a:p>
            <a:r>
              <a:rPr lang="en-CA" dirty="0">
                <a:solidFill>
                  <a:srgbClr val="FF0000"/>
                </a:solidFill>
                <a:latin typeface="+mj-lt"/>
              </a:rPr>
              <a:t>Data is collected ongoing by program staff</a:t>
            </a:r>
          </a:p>
        </p:txBody>
      </p:sp>
      <p:sp>
        <p:nvSpPr>
          <p:cNvPr id="13" name="TextBox 12">
            <a:extLst>
              <a:ext uri="{FF2B5EF4-FFF2-40B4-BE49-F238E27FC236}">
                <a16:creationId xmlns:a16="http://schemas.microsoft.com/office/drawing/2014/main" id="{12F32AD4-AA33-45A4-9691-A3BF8DACECBF}"/>
              </a:ext>
            </a:extLst>
          </p:cNvPr>
          <p:cNvSpPr txBox="1"/>
          <p:nvPr/>
        </p:nvSpPr>
        <p:spPr>
          <a:xfrm>
            <a:off x="6301406" y="2642522"/>
            <a:ext cx="2431778" cy="1477328"/>
          </a:xfrm>
          <a:prstGeom prst="rect">
            <a:avLst/>
          </a:prstGeom>
          <a:noFill/>
        </p:spPr>
        <p:txBody>
          <a:bodyPr wrap="square" rtlCol="0">
            <a:spAutoFit/>
          </a:bodyPr>
          <a:lstStyle/>
          <a:p>
            <a:r>
              <a:rPr lang="en-CA" dirty="0">
                <a:solidFill>
                  <a:srgbClr val="FF0000"/>
                </a:solidFill>
                <a:latin typeface="+mj-lt"/>
              </a:rPr>
              <a:t>Set up system for recording the information so that it can be used to pull the information needed</a:t>
            </a:r>
          </a:p>
        </p:txBody>
      </p:sp>
      <p:sp>
        <p:nvSpPr>
          <p:cNvPr id="14" name="TextBox 13">
            <a:extLst>
              <a:ext uri="{FF2B5EF4-FFF2-40B4-BE49-F238E27FC236}">
                <a16:creationId xmlns:a16="http://schemas.microsoft.com/office/drawing/2014/main" id="{40C38D77-E695-4611-8BD4-84F02954577F}"/>
              </a:ext>
            </a:extLst>
          </p:cNvPr>
          <p:cNvSpPr txBox="1"/>
          <p:nvPr/>
        </p:nvSpPr>
        <p:spPr>
          <a:xfrm>
            <a:off x="8915439" y="2550189"/>
            <a:ext cx="1779065" cy="2031325"/>
          </a:xfrm>
          <a:prstGeom prst="rect">
            <a:avLst/>
          </a:prstGeom>
          <a:noFill/>
        </p:spPr>
        <p:txBody>
          <a:bodyPr wrap="square" rtlCol="0">
            <a:spAutoFit/>
          </a:bodyPr>
          <a:lstStyle/>
          <a:p>
            <a:r>
              <a:rPr lang="en-CA" dirty="0">
                <a:solidFill>
                  <a:srgbClr val="FF0000"/>
                </a:solidFill>
                <a:latin typeface="+mj-lt"/>
              </a:rPr>
              <a:t>Use excel for simple tabulation and calculations of descriptive statistics. Compare results to targets set</a:t>
            </a:r>
          </a:p>
        </p:txBody>
      </p:sp>
    </p:spTree>
    <p:extLst>
      <p:ext uri="{BB962C8B-B14F-4D97-AF65-F5344CB8AC3E}">
        <p14:creationId xmlns:p14="http://schemas.microsoft.com/office/powerpoint/2010/main" val="32799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376681" y="1300565"/>
            <a:ext cx="3062794"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All together now</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1" name="Title 1">
            <a:extLst>
              <a:ext uri="{FF2B5EF4-FFF2-40B4-BE49-F238E27FC236}">
                <a16:creationId xmlns:a16="http://schemas.microsoft.com/office/drawing/2014/main" id="{8A2CFC04-C6B2-497C-A6D2-E9B87B6F7DA6}"/>
              </a:ext>
            </a:extLst>
          </p:cNvPr>
          <p:cNvSpPr>
            <a:spLocks noGrp="1"/>
          </p:cNvSpPr>
          <p:nvPr>
            <p:ph type="title"/>
          </p:nvPr>
        </p:nvSpPr>
        <p:spPr>
          <a:xfrm>
            <a:off x="381650" y="130772"/>
            <a:ext cx="10506456" cy="1014984"/>
          </a:xfrm>
        </p:spPr>
        <p:txBody>
          <a:bodyPr anchor="b">
            <a:normAutofit/>
          </a:bodyPr>
          <a:lstStyle/>
          <a:p>
            <a:r>
              <a:rPr lang="en-US" dirty="0">
                <a:solidFill>
                  <a:srgbClr val="002060"/>
                </a:solidFill>
              </a:rPr>
              <a:t>Evaluation Matrix: Putting it all Together</a:t>
            </a:r>
          </a:p>
        </p:txBody>
      </p:sp>
      <p:graphicFrame>
        <p:nvGraphicFramePr>
          <p:cNvPr id="7" name="Table 6">
            <a:extLst>
              <a:ext uri="{FF2B5EF4-FFF2-40B4-BE49-F238E27FC236}">
                <a16:creationId xmlns:a16="http://schemas.microsoft.com/office/drawing/2014/main" id="{A70B2021-FEE6-4360-9168-E516FBA6CE0C}"/>
              </a:ext>
            </a:extLst>
          </p:cNvPr>
          <p:cNvGraphicFramePr>
            <a:graphicFrameLocks noGrp="1"/>
          </p:cNvGraphicFramePr>
          <p:nvPr>
            <p:extLst>
              <p:ext uri="{D42A27DB-BD31-4B8C-83A1-F6EECF244321}">
                <p14:modId xmlns:p14="http://schemas.microsoft.com/office/powerpoint/2010/main" val="1715427923"/>
              </p:ext>
            </p:extLst>
          </p:nvPr>
        </p:nvGraphicFramePr>
        <p:xfrm>
          <a:off x="381650" y="1903895"/>
          <a:ext cx="10917722" cy="3947220"/>
        </p:xfrm>
        <a:graphic>
          <a:graphicData uri="http://schemas.openxmlformats.org/drawingml/2006/table">
            <a:tbl>
              <a:tblPr firstRow="1" firstCol="1" lastRow="1" lastCol="1" bandRow="1" bandCol="1"/>
              <a:tblGrid>
                <a:gridCol w="1390845">
                  <a:extLst>
                    <a:ext uri="{9D8B030D-6E8A-4147-A177-3AD203B41FA5}">
                      <a16:colId xmlns:a16="http://schemas.microsoft.com/office/drawing/2014/main" val="3466277173"/>
                    </a:ext>
                  </a:extLst>
                </a:gridCol>
                <a:gridCol w="1464337">
                  <a:extLst>
                    <a:ext uri="{9D8B030D-6E8A-4147-A177-3AD203B41FA5}">
                      <a16:colId xmlns:a16="http://schemas.microsoft.com/office/drawing/2014/main" val="3035241924"/>
                    </a:ext>
                  </a:extLst>
                </a:gridCol>
                <a:gridCol w="1552527">
                  <a:extLst>
                    <a:ext uri="{9D8B030D-6E8A-4147-A177-3AD203B41FA5}">
                      <a16:colId xmlns:a16="http://schemas.microsoft.com/office/drawing/2014/main" val="91326337"/>
                    </a:ext>
                  </a:extLst>
                </a:gridCol>
                <a:gridCol w="1552527">
                  <a:extLst>
                    <a:ext uri="{9D8B030D-6E8A-4147-A177-3AD203B41FA5}">
                      <a16:colId xmlns:a16="http://schemas.microsoft.com/office/drawing/2014/main" val="2870858397"/>
                    </a:ext>
                  </a:extLst>
                </a:gridCol>
                <a:gridCol w="1495150">
                  <a:extLst>
                    <a:ext uri="{9D8B030D-6E8A-4147-A177-3AD203B41FA5}">
                      <a16:colId xmlns:a16="http://schemas.microsoft.com/office/drawing/2014/main" val="1929595643"/>
                    </a:ext>
                  </a:extLst>
                </a:gridCol>
                <a:gridCol w="1731168">
                  <a:extLst>
                    <a:ext uri="{9D8B030D-6E8A-4147-A177-3AD203B41FA5}">
                      <a16:colId xmlns:a16="http://schemas.microsoft.com/office/drawing/2014/main" val="2792863875"/>
                    </a:ext>
                  </a:extLst>
                </a:gridCol>
                <a:gridCol w="1731168">
                  <a:extLst>
                    <a:ext uri="{9D8B030D-6E8A-4147-A177-3AD203B41FA5}">
                      <a16:colId xmlns:a16="http://schemas.microsoft.com/office/drawing/2014/main" val="3641460053"/>
                    </a:ext>
                  </a:extLst>
                </a:gridCol>
              </a:tblGrid>
              <a:tr h="631874">
                <a:tc>
                  <a:txBody>
                    <a:bodyPr/>
                    <a:lstStyle/>
                    <a:p>
                      <a:pPr marL="0" marR="0">
                        <a:spcBef>
                          <a:spcPts val="0"/>
                        </a:spcBef>
                        <a:spcAft>
                          <a:spcPts val="0"/>
                        </a:spcAft>
                      </a:pPr>
                      <a:r>
                        <a:rPr lang="en-CA" sz="1600" dirty="0">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Evaluation Questions</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dirty="0">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Indicators</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dirty="0">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Data to Collect</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rPr>
                        <a:t>Data Source</a:t>
                      </a:r>
                      <a:endParaRPr lang="en-US" sz="16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Collection Method</a:t>
                      </a:r>
                      <a:endParaRPr lang="en-US" sz="16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dirty="0">
                          <a:solidFill>
                            <a:srgbClr val="FFFFFF"/>
                          </a:solidFill>
                          <a:effectLst/>
                          <a:latin typeface="Calibri Light" panose="020F0302020204030204" pitchFamily="34" charset="0"/>
                          <a:ea typeface="Times New Roman" panose="02020603050405020304" pitchFamily="18" charset="0"/>
                          <a:cs typeface="Calibri Light" panose="020F0302020204030204" pitchFamily="34" charset="0"/>
                        </a:rPr>
                        <a:t>Responsibility and Timing</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marL="0" marR="0">
                        <a:spcBef>
                          <a:spcPts val="0"/>
                        </a:spcBef>
                        <a:spcAft>
                          <a:spcPts val="0"/>
                        </a:spcAft>
                      </a:pPr>
                      <a:r>
                        <a:rPr lang="en-CA" sz="16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rPr>
                        <a:t>Analysis Plan</a:t>
                      </a:r>
                      <a:endParaRPr lang="en-US" sz="1600"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137792957"/>
                  </a:ext>
                </a:extLst>
              </a:tr>
              <a:tr h="2367535">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tabLst>
                          <a:tab pos="228600" algn="l"/>
                        </a:tabLs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6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CA" sz="1600" dirty="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endParaRPr lang="en-US" sz="16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575546"/>
                  </a:ext>
                </a:extLst>
              </a:tr>
              <a:tr h="947811">
                <a:tc>
                  <a:txBody>
                    <a:bodyPr/>
                    <a:lstStyle/>
                    <a:p>
                      <a:pPr marL="0" marR="0">
                        <a:spcBef>
                          <a:spcPts val="0"/>
                        </a:spcBef>
                        <a:spcAft>
                          <a:spcPts val="0"/>
                        </a:spcAft>
                      </a:pPr>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a:spcBef>
                          <a:spcPts val="0"/>
                        </a:spcBef>
                        <a:spcAft>
                          <a:spcPts val="0"/>
                        </a:spcAft>
                      </a:pPr>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0"/>
                        </a:spcBef>
                        <a:spcAft>
                          <a:spcPts val="0"/>
                        </a:spcAft>
                        <a:buFont typeface="Wingdings" panose="05000000000000000000" pitchFamily="2" charset="2"/>
                        <a:buNone/>
                        <a:tabLst>
                          <a:tab pos="228600" algn="l"/>
                        </a:tabLst>
                      </a:pP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10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CA" sz="1100" dirty="0">
                          <a:effectLst/>
                          <a:latin typeface="Calibri Light" panose="020F0302020204030204" pitchFamily="34" charset="0"/>
                          <a:ea typeface="Times New Roman" panose="02020603050405020304" pitchFamily="18" charset="0"/>
                          <a:cs typeface="Calibri Light" panose="020F0302020204030204" pitchFamily="34" charset="0"/>
                        </a:rPr>
                        <a:t> </a:t>
                      </a: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dirty="0">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499184"/>
                  </a:ext>
                </a:extLst>
              </a:tr>
            </a:tbl>
          </a:graphicData>
        </a:graphic>
      </p:graphicFrame>
      <p:sp>
        <p:nvSpPr>
          <p:cNvPr id="13" name="TextBox 12">
            <a:extLst>
              <a:ext uri="{FF2B5EF4-FFF2-40B4-BE49-F238E27FC236}">
                <a16:creationId xmlns:a16="http://schemas.microsoft.com/office/drawing/2014/main" id="{93ADCA4C-E36E-48A6-839F-A35436F99368}"/>
              </a:ext>
            </a:extLst>
          </p:cNvPr>
          <p:cNvSpPr txBox="1"/>
          <p:nvPr/>
        </p:nvSpPr>
        <p:spPr>
          <a:xfrm>
            <a:off x="381650" y="1340159"/>
            <a:ext cx="10506456" cy="369332"/>
          </a:xfrm>
          <a:prstGeom prst="rect">
            <a:avLst/>
          </a:prstGeom>
          <a:noFill/>
        </p:spPr>
        <p:txBody>
          <a:bodyPr wrap="square">
            <a:spAutoFit/>
          </a:bodyPr>
          <a:lstStyle/>
          <a:p>
            <a:pPr marL="0" marR="0">
              <a:spcBef>
                <a:spcPts val="0"/>
              </a:spcBef>
              <a:spcAft>
                <a:spcPts val="0"/>
              </a:spcAft>
            </a:pPr>
            <a:r>
              <a:rPr lang="en-CA" sz="1800" dirty="0">
                <a:effectLst/>
                <a:latin typeface="Calibri Light" panose="020F0302020204030204" pitchFamily="34" charset="0"/>
                <a:ea typeface="Times New Roman" panose="02020603050405020304" pitchFamily="18" charset="0"/>
                <a:cs typeface="Calibri Light" panose="020F0302020204030204" pitchFamily="34" charset="0"/>
              </a:rPr>
              <a:t>One example of an evaluation matrix; a tool for visualizing and summarizing an evaluation design.  </a:t>
            </a:r>
            <a:endParaRPr lang="en-US" sz="1800" dirty="0">
              <a:effectLst/>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2" name="TextBox 1">
            <a:extLst>
              <a:ext uri="{FF2B5EF4-FFF2-40B4-BE49-F238E27FC236}">
                <a16:creationId xmlns:a16="http://schemas.microsoft.com/office/drawing/2014/main" id="{52E57D4F-DE5C-45B2-B5C5-32FCD4067A39}"/>
              </a:ext>
            </a:extLst>
          </p:cNvPr>
          <p:cNvSpPr txBox="1"/>
          <p:nvPr/>
        </p:nvSpPr>
        <p:spPr>
          <a:xfrm>
            <a:off x="465895" y="2690336"/>
            <a:ext cx="1298713" cy="1323439"/>
          </a:xfrm>
          <a:prstGeom prst="rect">
            <a:avLst/>
          </a:prstGeom>
          <a:noFill/>
        </p:spPr>
        <p:txBody>
          <a:bodyPr wrap="square" rtlCol="0">
            <a:spAutoFit/>
          </a:bodyPr>
          <a:lstStyle/>
          <a:p>
            <a:r>
              <a:rPr lang="en-CA" sz="1600" dirty="0">
                <a:solidFill>
                  <a:srgbClr val="FF0000"/>
                </a:solidFill>
                <a:latin typeface="+mj-lt"/>
              </a:rPr>
              <a:t>What is the participant’s experience with the program?</a:t>
            </a:r>
            <a:endParaRPr lang="en-US" sz="1600" dirty="0">
              <a:solidFill>
                <a:srgbClr val="FF0000"/>
              </a:solidFill>
              <a:latin typeface="+mj-lt"/>
            </a:endParaRPr>
          </a:p>
        </p:txBody>
      </p:sp>
      <p:sp>
        <p:nvSpPr>
          <p:cNvPr id="8" name="TextBox 7">
            <a:extLst>
              <a:ext uri="{FF2B5EF4-FFF2-40B4-BE49-F238E27FC236}">
                <a16:creationId xmlns:a16="http://schemas.microsoft.com/office/drawing/2014/main" id="{23AAF46C-53D7-47E9-87CE-603CE2510072}"/>
              </a:ext>
            </a:extLst>
          </p:cNvPr>
          <p:cNvSpPr txBox="1"/>
          <p:nvPr/>
        </p:nvSpPr>
        <p:spPr>
          <a:xfrm>
            <a:off x="1844482" y="2690336"/>
            <a:ext cx="1298713" cy="1077218"/>
          </a:xfrm>
          <a:prstGeom prst="rect">
            <a:avLst/>
          </a:prstGeom>
          <a:noFill/>
        </p:spPr>
        <p:txBody>
          <a:bodyPr wrap="square" rtlCol="0">
            <a:spAutoFit/>
          </a:bodyPr>
          <a:lstStyle/>
          <a:p>
            <a:r>
              <a:rPr lang="en-CA" sz="1600" dirty="0">
                <a:solidFill>
                  <a:srgbClr val="FF0000"/>
                </a:solidFill>
                <a:latin typeface="+mj-lt"/>
              </a:rPr>
              <a:t>Program strengths and weaknesses</a:t>
            </a:r>
            <a:endParaRPr lang="en-US" sz="1600" dirty="0">
              <a:solidFill>
                <a:srgbClr val="FF0000"/>
              </a:solidFill>
              <a:latin typeface="+mj-lt"/>
            </a:endParaRPr>
          </a:p>
        </p:txBody>
      </p:sp>
      <p:sp>
        <p:nvSpPr>
          <p:cNvPr id="9" name="TextBox 8">
            <a:extLst>
              <a:ext uri="{FF2B5EF4-FFF2-40B4-BE49-F238E27FC236}">
                <a16:creationId xmlns:a16="http://schemas.microsoft.com/office/drawing/2014/main" id="{13532561-BB14-45DC-869A-1D827C82E954}"/>
              </a:ext>
            </a:extLst>
          </p:cNvPr>
          <p:cNvSpPr txBox="1"/>
          <p:nvPr/>
        </p:nvSpPr>
        <p:spPr>
          <a:xfrm>
            <a:off x="3307314" y="2690336"/>
            <a:ext cx="1298713" cy="1815882"/>
          </a:xfrm>
          <a:prstGeom prst="rect">
            <a:avLst/>
          </a:prstGeom>
          <a:noFill/>
        </p:spPr>
        <p:txBody>
          <a:bodyPr wrap="square" rtlCol="0">
            <a:spAutoFit/>
          </a:bodyPr>
          <a:lstStyle/>
          <a:p>
            <a:r>
              <a:rPr lang="en-CA" sz="1600" dirty="0">
                <a:solidFill>
                  <a:srgbClr val="FF0000"/>
                </a:solidFill>
                <a:latin typeface="+mj-lt"/>
              </a:rPr>
              <a:t>Participant feedback – </a:t>
            </a:r>
          </a:p>
          <a:p>
            <a:r>
              <a:rPr lang="en-CA" sz="1600" dirty="0">
                <a:solidFill>
                  <a:srgbClr val="FF0000"/>
                </a:solidFill>
                <a:latin typeface="+mj-lt"/>
              </a:rPr>
              <a:t>Location,</a:t>
            </a:r>
          </a:p>
          <a:p>
            <a:r>
              <a:rPr lang="en-CA" sz="1600" dirty="0">
                <a:solidFill>
                  <a:srgbClr val="FF0000"/>
                </a:solidFill>
                <a:latin typeface="+mj-lt"/>
              </a:rPr>
              <a:t>Schedule,</a:t>
            </a:r>
          </a:p>
          <a:p>
            <a:r>
              <a:rPr lang="en-CA" sz="1600" dirty="0">
                <a:solidFill>
                  <a:srgbClr val="FF0000"/>
                </a:solidFill>
                <a:latin typeface="+mj-lt"/>
              </a:rPr>
              <a:t>Content, </a:t>
            </a:r>
          </a:p>
          <a:p>
            <a:r>
              <a:rPr lang="en-CA" sz="1600" dirty="0">
                <a:solidFill>
                  <a:srgbClr val="FF0000"/>
                </a:solidFill>
                <a:latin typeface="+mj-lt"/>
              </a:rPr>
              <a:t>Overall quality</a:t>
            </a:r>
          </a:p>
        </p:txBody>
      </p:sp>
      <p:sp>
        <p:nvSpPr>
          <p:cNvPr id="10" name="TextBox 9">
            <a:extLst>
              <a:ext uri="{FF2B5EF4-FFF2-40B4-BE49-F238E27FC236}">
                <a16:creationId xmlns:a16="http://schemas.microsoft.com/office/drawing/2014/main" id="{E91BA51E-F64E-4125-BAE4-1B4EFC953273}"/>
              </a:ext>
            </a:extLst>
          </p:cNvPr>
          <p:cNvSpPr txBox="1"/>
          <p:nvPr/>
        </p:nvSpPr>
        <p:spPr>
          <a:xfrm>
            <a:off x="4983900" y="2690336"/>
            <a:ext cx="1298713" cy="1569660"/>
          </a:xfrm>
          <a:prstGeom prst="rect">
            <a:avLst/>
          </a:prstGeom>
          <a:noFill/>
        </p:spPr>
        <p:txBody>
          <a:bodyPr wrap="square" rtlCol="0">
            <a:spAutoFit/>
          </a:bodyPr>
          <a:lstStyle/>
          <a:p>
            <a:r>
              <a:rPr lang="en-CA" sz="1600" dirty="0">
                <a:solidFill>
                  <a:srgbClr val="FF0000"/>
                </a:solidFill>
                <a:latin typeface="+mj-lt"/>
              </a:rPr>
              <a:t>All program participants including those who have left the program</a:t>
            </a:r>
            <a:endParaRPr lang="en-US" sz="1600" dirty="0">
              <a:solidFill>
                <a:srgbClr val="FF0000"/>
              </a:solidFill>
              <a:latin typeface="+mj-lt"/>
            </a:endParaRPr>
          </a:p>
        </p:txBody>
      </p:sp>
      <p:sp>
        <p:nvSpPr>
          <p:cNvPr id="12" name="TextBox 11">
            <a:extLst>
              <a:ext uri="{FF2B5EF4-FFF2-40B4-BE49-F238E27FC236}">
                <a16:creationId xmlns:a16="http://schemas.microsoft.com/office/drawing/2014/main" id="{DCF27269-706E-42A8-9116-8575B92401B1}"/>
              </a:ext>
            </a:extLst>
          </p:cNvPr>
          <p:cNvSpPr txBox="1"/>
          <p:nvPr/>
        </p:nvSpPr>
        <p:spPr>
          <a:xfrm>
            <a:off x="6465050" y="2690336"/>
            <a:ext cx="1298713" cy="1077218"/>
          </a:xfrm>
          <a:prstGeom prst="rect">
            <a:avLst/>
          </a:prstGeom>
          <a:noFill/>
        </p:spPr>
        <p:txBody>
          <a:bodyPr wrap="square" rtlCol="0">
            <a:spAutoFit/>
          </a:bodyPr>
          <a:lstStyle/>
          <a:p>
            <a:r>
              <a:rPr lang="en-CA" sz="1600" dirty="0">
                <a:solidFill>
                  <a:srgbClr val="FF0000"/>
                </a:solidFill>
                <a:latin typeface="+mj-lt"/>
              </a:rPr>
              <a:t>Interviews with a few people and surveys</a:t>
            </a:r>
            <a:endParaRPr lang="en-US" sz="1600" dirty="0">
              <a:solidFill>
                <a:srgbClr val="FF0000"/>
              </a:solidFill>
              <a:latin typeface="+mj-lt"/>
            </a:endParaRPr>
          </a:p>
        </p:txBody>
      </p:sp>
      <p:sp>
        <p:nvSpPr>
          <p:cNvPr id="14" name="TextBox 13">
            <a:extLst>
              <a:ext uri="{FF2B5EF4-FFF2-40B4-BE49-F238E27FC236}">
                <a16:creationId xmlns:a16="http://schemas.microsoft.com/office/drawing/2014/main" id="{516A2B33-89B4-48A0-A696-F556414A0436}"/>
              </a:ext>
            </a:extLst>
          </p:cNvPr>
          <p:cNvSpPr txBox="1"/>
          <p:nvPr/>
        </p:nvSpPr>
        <p:spPr>
          <a:xfrm>
            <a:off x="7994300" y="2690336"/>
            <a:ext cx="1298713" cy="2062103"/>
          </a:xfrm>
          <a:prstGeom prst="rect">
            <a:avLst/>
          </a:prstGeom>
          <a:noFill/>
        </p:spPr>
        <p:txBody>
          <a:bodyPr wrap="square" rtlCol="0">
            <a:spAutoFit/>
          </a:bodyPr>
          <a:lstStyle/>
          <a:p>
            <a:r>
              <a:rPr lang="en-CA" sz="1600" dirty="0">
                <a:solidFill>
                  <a:srgbClr val="FF0000"/>
                </a:solidFill>
                <a:latin typeface="+mj-lt"/>
              </a:rPr>
              <a:t>Evaluator</a:t>
            </a:r>
          </a:p>
          <a:p>
            <a:endParaRPr lang="en-CA" sz="1600" dirty="0">
              <a:solidFill>
                <a:srgbClr val="FF0000"/>
              </a:solidFill>
              <a:latin typeface="+mj-lt"/>
            </a:endParaRPr>
          </a:p>
          <a:p>
            <a:r>
              <a:rPr lang="en-CA" sz="1600" dirty="0">
                <a:solidFill>
                  <a:srgbClr val="FF0000"/>
                </a:solidFill>
                <a:latin typeface="+mj-lt"/>
              </a:rPr>
              <a:t>Design and pilot instruments – May</a:t>
            </a:r>
          </a:p>
          <a:p>
            <a:r>
              <a:rPr lang="en-CA" sz="1600" dirty="0">
                <a:solidFill>
                  <a:srgbClr val="FF0000"/>
                </a:solidFill>
                <a:latin typeface="+mj-lt"/>
              </a:rPr>
              <a:t>Administer - June</a:t>
            </a:r>
            <a:endParaRPr lang="en-US" sz="1600" dirty="0">
              <a:solidFill>
                <a:srgbClr val="FF0000"/>
              </a:solidFill>
              <a:latin typeface="+mj-lt"/>
            </a:endParaRPr>
          </a:p>
        </p:txBody>
      </p:sp>
      <p:sp>
        <p:nvSpPr>
          <p:cNvPr id="15" name="TextBox 14">
            <a:extLst>
              <a:ext uri="{FF2B5EF4-FFF2-40B4-BE49-F238E27FC236}">
                <a16:creationId xmlns:a16="http://schemas.microsoft.com/office/drawing/2014/main" id="{85A1C3C7-E0F2-4308-9B10-E47F6F988A16}"/>
              </a:ext>
            </a:extLst>
          </p:cNvPr>
          <p:cNvSpPr txBox="1"/>
          <p:nvPr/>
        </p:nvSpPr>
        <p:spPr>
          <a:xfrm>
            <a:off x="9523550" y="2567225"/>
            <a:ext cx="1775822" cy="1815882"/>
          </a:xfrm>
          <a:prstGeom prst="rect">
            <a:avLst/>
          </a:prstGeom>
          <a:noFill/>
        </p:spPr>
        <p:txBody>
          <a:bodyPr wrap="square" rtlCol="0">
            <a:spAutoFit/>
          </a:bodyPr>
          <a:lstStyle/>
          <a:p>
            <a:r>
              <a:rPr lang="en-CA" sz="1600" dirty="0">
                <a:solidFill>
                  <a:srgbClr val="FF0000"/>
                </a:solidFill>
                <a:latin typeface="+mj-lt"/>
              </a:rPr>
              <a:t>Thematic analysis of interviews and open-ended survey questions</a:t>
            </a:r>
          </a:p>
          <a:p>
            <a:endParaRPr lang="en-CA" sz="1600" dirty="0">
              <a:solidFill>
                <a:srgbClr val="FF0000"/>
              </a:solidFill>
              <a:latin typeface="+mj-lt"/>
            </a:endParaRPr>
          </a:p>
          <a:p>
            <a:r>
              <a:rPr lang="en-CA" sz="1600" dirty="0">
                <a:solidFill>
                  <a:srgbClr val="FF0000"/>
                </a:solidFill>
                <a:latin typeface="+mj-lt"/>
              </a:rPr>
              <a:t>Summary of survey results</a:t>
            </a:r>
          </a:p>
        </p:txBody>
      </p:sp>
    </p:spTree>
    <p:extLst>
      <p:ext uri="{BB962C8B-B14F-4D97-AF65-F5344CB8AC3E}">
        <p14:creationId xmlns:p14="http://schemas.microsoft.com/office/powerpoint/2010/main" val="3862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2"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4EF3E42-675E-4E84-AA5A-E233060C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0F3B65B4-B443-446A-9981-E6E89B0B7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3">
            <a:extLst>
              <a:ext uri="{FF2B5EF4-FFF2-40B4-BE49-F238E27FC236}">
                <a16:creationId xmlns:a16="http://schemas.microsoft.com/office/drawing/2014/main" id="{3E5BA9ED-273D-4147-A240-909784ECA34B}"/>
              </a:ext>
            </a:extLst>
          </p:cNvPr>
          <p:cNvPicPr>
            <a:picLocks noChangeAspect="1"/>
          </p:cNvPicPr>
          <p:nvPr/>
        </p:nvPicPr>
        <p:blipFill rotWithShape="1">
          <a:blip r:embed="rId2"/>
          <a:srcRect r="11111"/>
          <a:stretch/>
        </p:blipFill>
        <p:spPr>
          <a:xfrm>
            <a:off x="20" y="10"/>
            <a:ext cx="12191979" cy="6857990"/>
          </a:xfrm>
          <a:prstGeom prst="rect">
            <a:avLst/>
          </a:prstGeom>
        </p:spPr>
      </p:pic>
      <p:sp>
        <p:nvSpPr>
          <p:cNvPr id="34" name="Rectangle 33">
            <a:extLst>
              <a:ext uri="{FF2B5EF4-FFF2-40B4-BE49-F238E27FC236}">
                <a16:creationId xmlns:a16="http://schemas.microsoft.com/office/drawing/2014/main" id="{12FD6970-15B8-49A1-B818-28F5A444F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6813" y="536813"/>
            <a:ext cx="6858000" cy="5784375"/>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5B4B59-80B1-439F-A455-6F3C659ABA8A}"/>
              </a:ext>
            </a:extLst>
          </p:cNvPr>
          <p:cNvSpPr>
            <a:spLocks noGrp="1"/>
          </p:cNvSpPr>
          <p:nvPr>
            <p:ph type="ctrTitle"/>
          </p:nvPr>
        </p:nvSpPr>
        <p:spPr>
          <a:xfrm>
            <a:off x="422899" y="576263"/>
            <a:ext cx="5169518" cy="2967606"/>
          </a:xfrm>
        </p:spPr>
        <p:txBody>
          <a:bodyPr anchor="b">
            <a:normAutofit/>
          </a:bodyPr>
          <a:lstStyle/>
          <a:p>
            <a:pPr algn="l"/>
            <a:r>
              <a:rPr lang="en-CA" sz="4800" dirty="0">
                <a:solidFill>
                  <a:srgbClr val="FFFFFF"/>
                </a:solidFill>
              </a:rPr>
              <a:t>DO, STUDY, ACT</a:t>
            </a:r>
          </a:p>
        </p:txBody>
      </p:sp>
      <p:sp>
        <p:nvSpPr>
          <p:cNvPr id="3" name="Subtitle 2">
            <a:extLst>
              <a:ext uri="{FF2B5EF4-FFF2-40B4-BE49-F238E27FC236}">
                <a16:creationId xmlns:a16="http://schemas.microsoft.com/office/drawing/2014/main" id="{996A7CAE-248D-4589-ADFB-89FF6EBB68BC}"/>
              </a:ext>
            </a:extLst>
          </p:cNvPr>
          <p:cNvSpPr>
            <a:spLocks noGrp="1"/>
          </p:cNvSpPr>
          <p:nvPr>
            <p:ph type="subTitle" idx="1"/>
          </p:nvPr>
        </p:nvSpPr>
        <p:spPr>
          <a:xfrm>
            <a:off x="422898" y="3663290"/>
            <a:ext cx="6468229" cy="1323314"/>
          </a:xfrm>
        </p:spPr>
        <p:txBody>
          <a:bodyPr>
            <a:normAutofit/>
          </a:bodyPr>
          <a:lstStyle/>
          <a:p>
            <a:pPr algn="l"/>
            <a:r>
              <a:rPr lang="en-CA" dirty="0">
                <a:solidFill>
                  <a:srgbClr val="FFFFFF"/>
                </a:solidFill>
              </a:rPr>
              <a:t>IMPLEMENT AND USE THE EVALUATION</a:t>
            </a:r>
          </a:p>
        </p:txBody>
      </p:sp>
      <p:cxnSp>
        <p:nvCxnSpPr>
          <p:cNvPr id="36" name="Straight Connector 35">
            <a:extLst>
              <a:ext uri="{FF2B5EF4-FFF2-40B4-BE49-F238E27FC236}">
                <a16:creationId xmlns:a16="http://schemas.microsoft.com/office/drawing/2014/main" id="{FD6C387B-06BE-490B-A22D-8EA8A67AA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B6A03C"/>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DCE841-D2A0-408E-8F2F-990D0105E2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B6A03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91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696739" y="1345642"/>
            <a:ext cx="2422680"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Purpose</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2" name="Rectangle 1">
            <a:extLst>
              <a:ext uri="{FF2B5EF4-FFF2-40B4-BE49-F238E27FC236}">
                <a16:creationId xmlns:a16="http://schemas.microsoft.com/office/drawing/2014/main" id="{55D7AA0E-04D9-524E-A222-2EE83CEA3ABC}"/>
              </a:ext>
            </a:extLst>
          </p:cNvPr>
          <p:cNvSpPr/>
          <p:nvPr/>
        </p:nvSpPr>
        <p:spPr>
          <a:xfrm>
            <a:off x="1196798" y="1382684"/>
            <a:ext cx="9049492" cy="3552063"/>
          </a:xfrm>
          <a:prstGeom prst="rect">
            <a:avLst/>
          </a:prstGeom>
        </p:spPr>
        <p:txBody>
          <a:bodyPr wrap="square">
            <a:spAutoFit/>
          </a:bodyPr>
          <a:lstStyle/>
          <a:p>
            <a:pPr marL="0" marR="0">
              <a:lnSpc>
                <a:spcPct val="107000"/>
              </a:lnSpc>
              <a:spcBef>
                <a:spcPts val="0"/>
              </a:spcBef>
              <a:spcAft>
                <a:spcPts val="800"/>
              </a:spcAft>
            </a:pPr>
            <a:r>
              <a:rPr lang="en-US" sz="2000"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Essential quality improvement and evaluation tools that will help you to ensure you are making a difference in the programs/services and initiatives you are involved with. </a:t>
            </a:r>
          </a:p>
          <a:p>
            <a:pPr marL="0" marR="0">
              <a:lnSpc>
                <a:spcPct val="107000"/>
              </a:lnSpc>
              <a:spcBef>
                <a:spcPts val="0"/>
              </a:spcBef>
              <a:spcAft>
                <a:spcPts val="800"/>
              </a:spcAft>
            </a:pPr>
            <a:endParaRPr lang="en-US" sz="2000"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There are funder requirements that need to be met, and then there are questions of impact that you and your team might have. How do you select the aspects that you may wish to evaluate? How do you engage your team in creating a learning culture?</a:t>
            </a:r>
          </a:p>
          <a:p>
            <a:pPr marL="0" marR="0">
              <a:lnSpc>
                <a:spcPct val="107000"/>
              </a:lnSpc>
              <a:spcBef>
                <a:spcPts val="0"/>
              </a:spcBef>
              <a:spcAft>
                <a:spcPts val="800"/>
              </a:spcAft>
            </a:pP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By the end of today’s session, we want you to walk away </a:t>
            </a:r>
            <a:r>
              <a:rPr lang="en-US" dirty="0">
                <a:latin typeface="Calibri Light" panose="020F0302020204030204" pitchFamily="34" charset="0"/>
                <a:ea typeface="Calibri" panose="020F0502020204030204" pitchFamily="34" charset="0"/>
                <a:cs typeface="Times New Roman" panose="02020603050405020304" pitchFamily="18" charset="0"/>
              </a:rPr>
              <a:t>with an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evaluation and quality improvement mindset and leave feeling able to </a:t>
            </a:r>
            <a:r>
              <a:rPr lang="en-US" dirty="0">
                <a:latin typeface="Calibri Light" panose="020F0302020204030204" pitchFamily="34" charset="0"/>
                <a:ea typeface="Calibri" panose="020F0502020204030204" pitchFamily="34" charset="0"/>
                <a:cs typeface="Times New Roman" panose="02020603050405020304" pitchFamily="18" charset="0"/>
              </a:rPr>
              <a:t>incorporate evaluation and quality improvement in the work you do.</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19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376681" y="1300565"/>
            <a:ext cx="3062794"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Study</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1" name="Title 1">
            <a:extLst>
              <a:ext uri="{FF2B5EF4-FFF2-40B4-BE49-F238E27FC236}">
                <a16:creationId xmlns:a16="http://schemas.microsoft.com/office/drawing/2014/main" id="{8A2CFC04-C6B2-497C-A6D2-E9B87B6F7DA6}"/>
              </a:ext>
            </a:extLst>
          </p:cNvPr>
          <p:cNvSpPr>
            <a:spLocks noGrp="1"/>
          </p:cNvSpPr>
          <p:nvPr>
            <p:ph type="title"/>
          </p:nvPr>
        </p:nvSpPr>
        <p:spPr>
          <a:xfrm>
            <a:off x="498998" y="423735"/>
            <a:ext cx="10506456" cy="561686"/>
          </a:xfrm>
        </p:spPr>
        <p:txBody>
          <a:bodyPr anchor="b">
            <a:normAutofit fontScale="90000"/>
          </a:bodyPr>
          <a:lstStyle/>
          <a:p>
            <a:r>
              <a:rPr lang="en-US" dirty="0">
                <a:solidFill>
                  <a:srgbClr val="002060"/>
                </a:solidFill>
              </a:rPr>
              <a:t>Study:  Analyze and Synthesize</a:t>
            </a:r>
          </a:p>
        </p:txBody>
      </p:sp>
      <p:graphicFrame>
        <p:nvGraphicFramePr>
          <p:cNvPr id="8" name="Content Placeholder 2">
            <a:extLst>
              <a:ext uri="{FF2B5EF4-FFF2-40B4-BE49-F238E27FC236}">
                <a16:creationId xmlns:a16="http://schemas.microsoft.com/office/drawing/2014/main" id="{2C09C3DD-3B40-4911-8CA2-6CAC68B7C9F7}"/>
              </a:ext>
            </a:extLst>
          </p:cNvPr>
          <p:cNvGraphicFramePr>
            <a:graphicFrameLocks noGrp="1"/>
          </p:cNvGraphicFramePr>
          <p:nvPr>
            <p:ph idx="1"/>
            <p:extLst>
              <p:ext uri="{D42A27DB-BD31-4B8C-83A1-F6EECF244321}">
                <p14:modId xmlns:p14="http://schemas.microsoft.com/office/powerpoint/2010/main" val="48988601"/>
              </p:ext>
            </p:extLst>
          </p:nvPr>
        </p:nvGraphicFramePr>
        <p:xfrm>
          <a:off x="498998" y="2424492"/>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06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452139" y="1225107"/>
            <a:ext cx="2911878"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Act</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1" name="Title 1">
            <a:extLst>
              <a:ext uri="{FF2B5EF4-FFF2-40B4-BE49-F238E27FC236}">
                <a16:creationId xmlns:a16="http://schemas.microsoft.com/office/drawing/2014/main" id="{8A2CFC04-C6B2-497C-A6D2-E9B87B6F7DA6}"/>
              </a:ext>
            </a:extLst>
          </p:cNvPr>
          <p:cNvSpPr>
            <a:spLocks noGrp="1"/>
          </p:cNvSpPr>
          <p:nvPr>
            <p:ph type="title"/>
          </p:nvPr>
        </p:nvSpPr>
        <p:spPr>
          <a:xfrm>
            <a:off x="218908" y="379347"/>
            <a:ext cx="11265940" cy="561686"/>
          </a:xfrm>
        </p:spPr>
        <p:txBody>
          <a:bodyPr anchor="b">
            <a:normAutofit fontScale="90000"/>
          </a:bodyPr>
          <a:lstStyle/>
          <a:p>
            <a:r>
              <a:rPr lang="en-US" dirty="0"/>
              <a:t>Act – Recommend, Report, Communicate, Next Steps</a:t>
            </a:r>
            <a:endParaRPr lang="en-US" dirty="0">
              <a:solidFill>
                <a:srgbClr val="002060"/>
              </a:solidFill>
            </a:endParaRPr>
          </a:p>
        </p:txBody>
      </p:sp>
      <p:graphicFrame>
        <p:nvGraphicFramePr>
          <p:cNvPr id="7" name="TextBox 4">
            <a:extLst>
              <a:ext uri="{FF2B5EF4-FFF2-40B4-BE49-F238E27FC236}">
                <a16:creationId xmlns:a16="http://schemas.microsoft.com/office/drawing/2014/main" id="{955AB715-5732-469A-AAD1-3A2A24745BFE}"/>
              </a:ext>
            </a:extLst>
          </p:cNvPr>
          <p:cNvGraphicFramePr/>
          <p:nvPr>
            <p:extLst>
              <p:ext uri="{D42A27DB-BD31-4B8C-83A1-F6EECF244321}">
                <p14:modId xmlns:p14="http://schemas.microsoft.com/office/powerpoint/2010/main" val="1524674339"/>
              </p:ext>
            </p:extLst>
          </p:nvPr>
        </p:nvGraphicFramePr>
        <p:xfrm>
          <a:off x="218908" y="2147763"/>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03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452139" y="1225107"/>
            <a:ext cx="2911878"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Resourcing</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11" name="Title 1">
            <a:extLst>
              <a:ext uri="{FF2B5EF4-FFF2-40B4-BE49-F238E27FC236}">
                <a16:creationId xmlns:a16="http://schemas.microsoft.com/office/drawing/2014/main" id="{8A2CFC04-C6B2-497C-A6D2-E9B87B6F7DA6}"/>
              </a:ext>
            </a:extLst>
          </p:cNvPr>
          <p:cNvSpPr>
            <a:spLocks noGrp="1"/>
          </p:cNvSpPr>
          <p:nvPr>
            <p:ph type="title"/>
          </p:nvPr>
        </p:nvSpPr>
        <p:spPr>
          <a:xfrm>
            <a:off x="218908" y="379347"/>
            <a:ext cx="11265940" cy="561686"/>
          </a:xfrm>
        </p:spPr>
        <p:txBody>
          <a:bodyPr anchor="b">
            <a:normAutofit fontScale="90000"/>
          </a:bodyPr>
          <a:lstStyle/>
          <a:p>
            <a:r>
              <a:rPr lang="en-US" dirty="0"/>
              <a:t>Resourcing Your Evaluation</a:t>
            </a:r>
            <a:endParaRPr lang="en-US" dirty="0">
              <a:solidFill>
                <a:srgbClr val="002060"/>
              </a:solidFill>
            </a:endParaRPr>
          </a:p>
        </p:txBody>
      </p:sp>
      <p:graphicFrame>
        <p:nvGraphicFramePr>
          <p:cNvPr id="5" name="Content Placeholder 2">
            <a:extLst>
              <a:ext uri="{FF2B5EF4-FFF2-40B4-BE49-F238E27FC236}">
                <a16:creationId xmlns:a16="http://schemas.microsoft.com/office/drawing/2014/main" id="{E9F5DB4C-A031-4C56-8A44-4EE08A8EA3B9}"/>
              </a:ext>
            </a:extLst>
          </p:cNvPr>
          <p:cNvGraphicFramePr>
            <a:graphicFrameLocks noGrp="1"/>
          </p:cNvGraphicFramePr>
          <p:nvPr>
            <p:ph idx="1"/>
            <p:extLst>
              <p:ext uri="{D42A27DB-BD31-4B8C-83A1-F6EECF244321}">
                <p14:modId xmlns:p14="http://schemas.microsoft.com/office/powerpoint/2010/main" val="1838675533"/>
              </p:ext>
            </p:extLst>
          </p:nvPr>
        </p:nvGraphicFramePr>
        <p:xfrm>
          <a:off x="338663" y="1801534"/>
          <a:ext cx="11026430" cy="410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19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86822-727F-43B3-91FA-238AD12EF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12024" cy="7042975"/>
          </a:xfrm>
          <a:prstGeom prst="rect">
            <a:avLst/>
          </a:prstGeom>
        </p:spPr>
      </p:pic>
      <p:sp>
        <p:nvSpPr>
          <p:cNvPr id="14" name="TextBox 13">
            <a:extLst>
              <a:ext uri="{FF2B5EF4-FFF2-40B4-BE49-F238E27FC236}">
                <a16:creationId xmlns:a16="http://schemas.microsoft.com/office/drawing/2014/main" id="{3C37792E-D76E-4CFC-8DE7-92E454FC7E71}"/>
              </a:ext>
            </a:extLst>
          </p:cNvPr>
          <p:cNvSpPr txBox="1"/>
          <p:nvPr/>
        </p:nvSpPr>
        <p:spPr>
          <a:xfrm>
            <a:off x="284084" y="201045"/>
            <a:ext cx="5811916" cy="1200329"/>
          </a:xfrm>
          <a:prstGeom prst="rect">
            <a:avLst/>
          </a:prstGeom>
          <a:noFill/>
        </p:spPr>
        <p:txBody>
          <a:bodyPr wrap="square">
            <a:spAutoFit/>
          </a:bodyPr>
          <a:lstStyle/>
          <a:p>
            <a:r>
              <a:rPr lang="en-US" sz="1800" dirty="0">
                <a:solidFill>
                  <a:schemeClr val="bg1"/>
                </a:solidFill>
                <a:effectLst/>
                <a:latin typeface="Calibri Light" panose="020F0302020204030204" pitchFamily="34" charset="0"/>
                <a:ea typeface="Calibri" panose="020F0502020204030204" pitchFamily="34" charset="0"/>
              </a:rPr>
              <a:t>For an organization to develop and sustain evaluative capacity, it must have leaders, who, at the very least, not only value evaluation and learning, but more importantly, practice evaluative thinking  </a:t>
            </a:r>
            <a:r>
              <a:rPr lang="en-US" sz="1400" dirty="0">
                <a:solidFill>
                  <a:schemeClr val="bg1"/>
                </a:solidFill>
                <a:effectLst/>
                <a:latin typeface="Calibri Light" panose="020F0302020204030204" pitchFamily="34" charset="0"/>
                <a:ea typeface="Calibri" panose="020F0502020204030204" pitchFamily="34" charset="0"/>
              </a:rPr>
              <a:t>(Evaluation for Leaders)</a:t>
            </a:r>
            <a:endParaRPr lang="en-US" sz="1400" dirty="0">
              <a:solidFill>
                <a:schemeClr val="bg1"/>
              </a:solidFill>
            </a:endParaRPr>
          </a:p>
        </p:txBody>
      </p:sp>
      <p:sp>
        <p:nvSpPr>
          <p:cNvPr id="4" name="Rectangle 3">
            <a:extLst>
              <a:ext uri="{FF2B5EF4-FFF2-40B4-BE49-F238E27FC236}">
                <a16:creationId xmlns:a16="http://schemas.microsoft.com/office/drawing/2014/main" id="{2A19D620-5884-4AEB-AA01-78EB46B9010E}"/>
              </a:ext>
            </a:extLst>
          </p:cNvPr>
          <p:cNvSpPr/>
          <p:nvPr/>
        </p:nvSpPr>
        <p:spPr>
          <a:xfrm>
            <a:off x="6312024" y="13575"/>
            <a:ext cx="587997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INDICATORS OF AN EVALUATION CULTURE </a:t>
            </a: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Evaluation is central to the work rather than an add-on, end-of-project activity </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More than a compliance activity</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There is thinking about the kinds of information needed for learning and improvement</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You reflect together on evaluation findings, lessons learned </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There is intention to implement improvements based on what is learned</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CA" dirty="0">
                <a:latin typeface="Calibri Light" panose="020F0302020204030204" pitchFamily="34" charset="0"/>
                <a:cs typeface="Calibri Light" panose="020F0302020204030204" pitchFamily="34" charset="0"/>
              </a:rPr>
              <a:t>High-quality evaluations feed into program and organizational decision-making</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US" b="0" i="0" baseline="0" dirty="0">
                <a:latin typeface="Calibri Light" panose="020F0302020204030204" pitchFamily="34" charset="0"/>
                <a:cs typeface="Calibri Light" panose="020F0302020204030204" pitchFamily="34" charset="0"/>
              </a:rPr>
              <a:t>Time and resources are allocated for reflection on evaluation findings and using those findings</a:t>
            </a:r>
            <a:endParaRPr lang="en-US" dirty="0">
              <a:latin typeface="Calibri Light" panose="020F0302020204030204" pitchFamily="34" charset="0"/>
              <a:cs typeface="Calibri Light" panose="020F0302020204030204" pitchFamily="34" charset="0"/>
            </a:endParaRPr>
          </a:p>
          <a:p>
            <a:pPr marL="0" lvl="0" indent="0">
              <a:lnSpc>
                <a:spcPct val="100000"/>
              </a:lnSpc>
              <a:spcAft>
                <a:spcPts val="1200"/>
              </a:spcAft>
              <a:buFontTx/>
              <a:buNone/>
            </a:pPr>
            <a:r>
              <a:rPr lang="en-US" dirty="0">
                <a:latin typeface="Calibri Light" panose="020F0302020204030204" pitchFamily="34" charset="0"/>
                <a:cs typeface="Calibri Light" panose="020F0302020204030204" pitchFamily="34" charset="0"/>
              </a:rPr>
              <a:t>You share what you learn with your stakeholders and explain how it informs decision-making</a:t>
            </a:r>
          </a:p>
        </p:txBody>
      </p:sp>
      <p:sp>
        <p:nvSpPr>
          <p:cNvPr id="6" name="TextBox 5">
            <a:extLst>
              <a:ext uri="{FF2B5EF4-FFF2-40B4-BE49-F238E27FC236}">
                <a16:creationId xmlns:a16="http://schemas.microsoft.com/office/drawing/2014/main" id="{90AE54D7-E3ED-4B46-AACE-E4396E23B9BE}"/>
              </a:ext>
            </a:extLst>
          </p:cNvPr>
          <p:cNvSpPr txBox="1"/>
          <p:nvPr/>
        </p:nvSpPr>
        <p:spPr>
          <a:xfrm>
            <a:off x="5529943" y="6281058"/>
            <a:ext cx="6662057" cy="276999"/>
          </a:xfrm>
          <a:prstGeom prst="rect">
            <a:avLst/>
          </a:prstGeom>
          <a:noFill/>
        </p:spPr>
        <p:txBody>
          <a:bodyPr wrap="square" rtlCol="0">
            <a:spAutoFit/>
          </a:bodyPr>
          <a:lstStyle/>
          <a:p>
            <a:pPr algn="r"/>
            <a:r>
              <a:rPr lang="en-CA" sz="1200" dirty="0">
                <a:solidFill>
                  <a:schemeClr val="bg1"/>
                </a:solidFill>
                <a:latin typeface="Corbel" panose="020B0503020204020204"/>
              </a:rPr>
              <a:t>Sources: Michael Quinn Patton and Community Literacy of Ontario </a:t>
            </a:r>
            <a:endParaRPr lang="en-US" sz="1200" dirty="0">
              <a:solidFill>
                <a:schemeClr val="bg1"/>
              </a:solidFill>
              <a:latin typeface="Corbel" panose="020B0503020204020204"/>
            </a:endParaRPr>
          </a:p>
        </p:txBody>
      </p:sp>
    </p:spTree>
    <p:extLst>
      <p:ext uri="{BB962C8B-B14F-4D97-AF65-F5344CB8AC3E}">
        <p14:creationId xmlns:p14="http://schemas.microsoft.com/office/powerpoint/2010/main" val="106827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27C3C9-10F2-40B2-B1BF-0497CA896E4F}"/>
              </a:ext>
            </a:extLst>
          </p:cNvPr>
          <p:cNvSpPr/>
          <p:nvPr/>
        </p:nvSpPr>
        <p:spPr>
          <a:xfrm rot="5400000">
            <a:off x="10376681" y="1273931"/>
            <a:ext cx="3009527" cy="46166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42D8E"/>
                </a:solidFill>
                <a:effectLst/>
                <a:uLnTx/>
                <a:uFillTx/>
                <a:latin typeface="Calibri Light" panose="020F0302020204030204"/>
                <a:ea typeface="Microsoft JhengHei" panose="020B0604030504040204" pitchFamily="34" charset="-120"/>
                <a:cs typeface="+mn-cs"/>
              </a:rPr>
              <a:t>Reflection</a:t>
            </a:r>
            <a:endParaRPr kumimoji="0" lang="en-CA" sz="2400" b="0" i="0" u="none" strike="noStrike" kern="1200" cap="none" spc="0" normalizeH="0" baseline="0" noProof="0" dirty="0">
              <a:ln>
                <a:noFill/>
              </a:ln>
              <a:solidFill>
                <a:srgbClr val="B42D8E"/>
              </a:solidFill>
              <a:effectLst/>
              <a:uLnTx/>
              <a:uFillTx/>
              <a:latin typeface="Calibri Light" panose="020F0302020204030204"/>
              <a:ea typeface="Microsoft JhengHei" panose="020B0604030504040204" pitchFamily="34" charset="-120"/>
              <a:cs typeface="+mn-cs"/>
            </a:endParaRPr>
          </a:p>
        </p:txBody>
      </p:sp>
      <p:sp>
        <p:nvSpPr>
          <p:cNvPr id="7" name="TextBox 6">
            <a:extLst>
              <a:ext uri="{FF2B5EF4-FFF2-40B4-BE49-F238E27FC236}">
                <a16:creationId xmlns:a16="http://schemas.microsoft.com/office/drawing/2014/main" id="{8E4680B1-3B3E-4635-A9B0-634B6EF164F4}"/>
              </a:ext>
            </a:extLst>
          </p:cNvPr>
          <p:cNvSpPr txBox="1"/>
          <p:nvPr/>
        </p:nvSpPr>
        <p:spPr>
          <a:xfrm>
            <a:off x="346229" y="365134"/>
            <a:ext cx="10972800" cy="861774"/>
          </a:xfrm>
          <a:prstGeom prst="rect">
            <a:avLst/>
          </a:prstGeom>
          <a:noFill/>
        </p:spPr>
        <p:txBody>
          <a:bodyPr wrap="square" rtlCol="0">
            <a:spAutoFit/>
          </a:bodyPr>
          <a:lstStyle/>
          <a:p>
            <a:r>
              <a:rPr lang="en-CA" sz="3200" dirty="0">
                <a:solidFill>
                  <a:srgbClr val="3B3889"/>
                </a:solidFill>
                <a:latin typeface="+mj-lt"/>
                <a:ea typeface="Microsoft JhengHei" panose="020B0604030504040204" pitchFamily="34" charset="-120"/>
                <a:cs typeface="+mj-cs"/>
              </a:rPr>
              <a:t>Reflection Questions – Post Webinar – for Certificate Participants </a:t>
            </a:r>
            <a:endParaRPr lang="en-CA" dirty="0">
              <a:solidFill>
                <a:srgbClr val="3B3889"/>
              </a:solidFill>
              <a:latin typeface="+mj-lt"/>
              <a:ea typeface="Microsoft JhengHei" panose="020B0604030504040204" pitchFamily="34" charset="-120"/>
              <a:cs typeface="+mj-cs"/>
            </a:endParaRPr>
          </a:p>
          <a:p>
            <a:endParaRPr lang="en-CA" b="1" dirty="0">
              <a:latin typeface="+mj-lt"/>
            </a:endParaRPr>
          </a:p>
        </p:txBody>
      </p:sp>
      <p:sp>
        <p:nvSpPr>
          <p:cNvPr id="2" name="TextBox 1">
            <a:extLst>
              <a:ext uri="{FF2B5EF4-FFF2-40B4-BE49-F238E27FC236}">
                <a16:creationId xmlns:a16="http://schemas.microsoft.com/office/drawing/2014/main" id="{FCF5EBE9-A942-8C4D-9CF2-0B2A660604FE}"/>
              </a:ext>
            </a:extLst>
          </p:cNvPr>
          <p:cNvSpPr txBox="1"/>
          <p:nvPr/>
        </p:nvSpPr>
        <p:spPr>
          <a:xfrm>
            <a:off x="497150" y="1584268"/>
            <a:ext cx="10395752" cy="5355312"/>
          </a:xfrm>
          <a:prstGeom prst="rect">
            <a:avLst/>
          </a:prstGeom>
          <a:noFill/>
        </p:spPr>
        <p:txBody>
          <a:bodyPr wrap="square" rtlCol="0">
            <a:spAutoFit/>
          </a:bodyPr>
          <a:lstStyle/>
          <a:p>
            <a:pPr algn="l"/>
            <a:r>
              <a:rPr lang="en-US" dirty="0">
                <a:latin typeface="+mj-lt"/>
              </a:rPr>
              <a:t>Due by the next webinar – </a:t>
            </a:r>
            <a:r>
              <a:rPr lang="en-US" sz="1800" b="0" i="0" u="none" strike="noStrike" baseline="0" dirty="0">
                <a:solidFill>
                  <a:srgbClr val="000000"/>
                </a:solidFill>
                <a:latin typeface="Calibri" panose="020F0502020204030204" pitchFamily="34" charset="0"/>
              </a:rPr>
              <a:t> January 25, 2021 </a:t>
            </a:r>
            <a:r>
              <a:rPr lang="en-US" dirty="0">
                <a:latin typeface="+mj-lt"/>
              </a:rPr>
              <a:t>(12pm)</a:t>
            </a:r>
          </a:p>
          <a:p>
            <a:r>
              <a:rPr lang="en-US" dirty="0">
                <a:latin typeface="+mj-lt"/>
              </a:rPr>
              <a:t>Email to </a:t>
            </a:r>
            <a:r>
              <a:rPr lang="en-US" dirty="0">
                <a:solidFill>
                  <a:srgbClr val="0070C0"/>
                </a:solidFill>
                <a:latin typeface="+mj-lt"/>
                <a:hlinkClick r:id="rId3">
                  <a:extLst>
                    <a:ext uri="{A12FA001-AC4F-418D-AE19-62706E023703}">
                      <ahyp:hlinkClr xmlns:ahyp="http://schemas.microsoft.com/office/drawing/2018/hyperlinkcolor" val="tx"/>
                    </a:ext>
                  </a:extLst>
                </a:hlinkClick>
              </a:rPr>
              <a:t>webinars@cfoe.ca</a:t>
            </a:r>
            <a:endParaRPr lang="en-US" dirty="0">
              <a:solidFill>
                <a:srgbClr val="0070C0"/>
              </a:solidFill>
              <a:latin typeface="+mj-lt"/>
            </a:endParaRPr>
          </a:p>
          <a:p>
            <a:endParaRPr lang="en-US" dirty="0">
              <a:latin typeface="+mj-lt"/>
            </a:endParaRPr>
          </a:p>
          <a:p>
            <a:endParaRPr lang="en-US" dirty="0">
              <a:latin typeface="+mj-lt"/>
            </a:endParaRPr>
          </a:p>
          <a:p>
            <a:pPr marL="342900" indent="-342900">
              <a:buAutoNum type="arabicPeriod"/>
            </a:pPr>
            <a:r>
              <a:rPr lang="en-US" dirty="0">
                <a:latin typeface="+mj-lt"/>
              </a:rPr>
              <a:t>When it comes to having an evaluation mindset, where are you at? Your team? Your organization? What needs to be strengthened? How could you contribute to strengthening the culture of learning in your organization? (Maximum 1 page)</a:t>
            </a:r>
          </a:p>
          <a:p>
            <a:endParaRPr lang="en-US" dirty="0">
              <a:latin typeface="+mj-lt"/>
            </a:endParaRPr>
          </a:p>
          <a:p>
            <a:pPr marL="342900" indent="-342900">
              <a:buFont typeface="+mj-lt"/>
              <a:buAutoNum type="arabicPeriod" startAt="2"/>
            </a:pPr>
            <a:r>
              <a:rPr lang="en-US" dirty="0">
                <a:latin typeface="+mj-lt"/>
              </a:rPr>
              <a:t>Complete the Evaluation Plan Template that we used during this session for one evaluation question that is important at this time. What challenges do you anticipate in implementing the evaluation and how might you address them? </a:t>
            </a:r>
          </a:p>
          <a:p>
            <a:endParaRPr lang="en-US" dirty="0">
              <a:latin typeface="+mj-lt"/>
            </a:endParaRPr>
          </a:p>
          <a:p>
            <a:pPr marL="342900" indent="-342900">
              <a:buAutoNum type="arabicPeriod"/>
            </a:pPr>
            <a:endParaRPr lang="en-US" dirty="0">
              <a:latin typeface="+mj-lt"/>
            </a:endParaRPr>
          </a:p>
          <a:p>
            <a:pPr marL="342900" indent="-342900">
              <a:buAutoNum type="arabicPeriod"/>
            </a:pPr>
            <a:endParaRPr lang="en-US" dirty="0">
              <a:latin typeface="+mj-lt"/>
            </a:endParaRPr>
          </a:p>
          <a:p>
            <a:pPr marL="342900" indent="-342900">
              <a:buAutoNum type="arabicPeriod"/>
            </a:pPr>
            <a:endParaRPr lang="en-US" dirty="0">
              <a:latin typeface="+mj-lt"/>
            </a:endParaRPr>
          </a:p>
          <a:p>
            <a:pPr marL="342900" indent="-342900">
              <a:buAutoNum type="arabicPeriod"/>
            </a:pPr>
            <a:endParaRPr lang="en-US" dirty="0">
              <a:latin typeface="+mj-lt"/>
            </a:endParaRPr>
          </a:p>
          <a:p>
            <a:pPr marL="342900" indent="-342900">
              <a:buAutoNum type="arabicPeriod"/>
            </a:pPr>
            <a:endParaRPr lang="en-US" dirty="0">
              <a:latin typeface="+mj-lt"/>
            </a:endParaRPr>
          </a:p>
          <a:p>
            <a:endParaRPr lang="en-US" dirty="0">
              <a:latin typeface="+mj-lt"/>
            </a:endParaRPr>
          </a:p>
          <a:p>
            <a:endParaRPr lang="en-US" dirty="0"/>
          </a:p>
        </p:txBody>
      </p:sp>
      <p:sp>
        <p:nvSpPr>
          <p:cNvPr id="3" name="TextBox 2">
            <a:extLst>
              <a:ext uri="{FF2B5EF4-FFF2-40B4-BE49-F238E27FC236}">
                <a16:creationId xmlns:a16="http://schemas.microsoft.com/office/drawing/2014/main" id="{A31C6DEB-B662-0E4E-9D31-14DFF6CB6B3F}"/>
              </a:ext>
            </a:extLst>
          </p:cNvPr>
          <p:cNvSpPr txBox="1"/>
          <p:nvPr/>
        </p:nvSpPr>
        <p:spPr>
          <a:xfrm>
            <a:off x="8846288" y="6209414"/>
            <a:ext cx="2472741" cy="369332"/>
          </a:xfrm>
          <a:prstGeom prst="rect">
            <a:avLst/>
          </a:prstGeom>
          <a:noFill/>
        </p:spPr>
        <p:txBody>
          <a:bodyPr wrap="square" rtlCol="0">
            <a:spAutoFit/>
          </a:bodyPr>
          <a:lstStyle/>
          <a:p>
            <a:r>
              <a:rPr lang="en-US" dirty="0"/>
              <a:t>How are you leaving?</a:t>
            </a:r>
          </a:p>
        </p:txBody>
      </p:sp>
    </p:spTree>
    <p:extLst>
      <p:ext uri="{BB962C8B-B14F-4D97-AF65-F5344CB8AC3E}">
        <p14:creationId xmlns:p14="http://schemas.microsoft.com/office/powerpoint/2010/main" val="31350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6B83ED-25F9-4D61-A73E-AE7318AABAAF}"/>
              </a:ext>
            </a:extLst>
          </p:cNvPr>
          <p:cNvPicPr>
            <a:picLocks noChangeAspect="1"/>
          </p:cNvPicPr>
          <p:nvPr/>
        </p:nvPicPr>
        <p:blipFill>
          <a:blip r:embed="rId2"/>
          <a:stretch>
            <a:fillRect/>
          </a:stretch>
        </p:blipFill>
        <p:spPr>
          <a:xfrm>
            <a:off x="4508652" y="2075046"/>
            <a:ext cx="2948946" cy="2948946"/>
          </a:xfrm>
          <a:prstGeom prst="rect">
            <a:avLst/>
          </a:prstGeom>
        </p:spPr>
      </p:pic>
      <p:pic>
        <p:nvPicPr>
          <p:cNvPr id="8" name="Picture 7">
            <a:extLst>
              <a:ext uri="{FF2B5EF4-FFF2-40B4-BE49-F238E27FC236}">
                <a16:creationId xmlns:a16="http://schemas.microsoft.com/office/drawing/2014/main" id="{5874B0EB-0476-4215-B497-8466738DF341}"/>
              </a:ext>
            </a:extLst>
          </p:cNvPr>
          <p:cNvPicPr>
            <a:picLocks noChangeAspect="1"/>
          </p:cNvPicPr>
          <p:nvPr/>
        </p:nvPicPr>
        <p:blipFill>
          <a:blip r:embed="rId3"/>
          <a:stretch>
            <a:fillRect/>
          </a:stretch>
        </p:blipFill>
        <p:spPr>
          <a:xfrm>
            <a:off x="3656144" y="2905631"/>
            <a:ext cx="852508" cy="1694689"/>
          </a:xfrm>
          <a:prstGeom prst="rect">
            <a:avLst/>
          </a:prstGeom>
        </p:spPr>
      </p:pic>
      <p:pic>
        <p:nvPicPr>
          <p:cNvPr id="13" name="Picture 12">
            <a:extLst>
              <a:ext uri="{FF2B5EF4-FFF2-40B4-BE49-F238E27FC236}">
                <a16:creationId xmlns:a16="http://schemas.microsoft.com/office/drawing/2014/main" id="{17A19DD9-87F4-4899-B644-43E4F5569255}"/>
              </a:ext>
            </a:extLst>
          </p:cNvPr>
          <p:cNvPicPr>
            <a:picLocks noChangeAspect="1"/>
          </p:cNvPicPr>
          <p:nvPr/>
        </p:nvPicPr>
        <p:blipFill>
          <a:blip r:embed="rId4"/>
          <a:stretch>
            <a:fillRect/>
          </a:stretch>
        </p:blipFill>
        <p:spPr>
          <a:xfrm>
            <a:off x="7457598" y="567817"/>
            <a:ext cx="4150117" cy="5303520"/>
          </a:xfrm>
          <a:prstGeom prst="rect">
            <a:avLst/>
          </a:prstGeom>
        </p:spPr>
      </p:pic>
      <p:sp>
        <p:nvSpPr>
          <p:cNvPr id="14" name="Title 13">
            <a:extLst>
              <a:ext uri="{FF2B5EF4-FFF2-40B4-BE49-F238E27FC236}">
                <a16:creationId xmlns:a16="http://schemas.microsoft.com/office/drawing/2014/main" id="{9586B8A8-3D15-4CEC-87E8-97E1B52F52CD}"/>
              </a:ext>
            </a:extLst>
          </p:cNvPr>
          <p:cNvSpPr>
            <a:spLocks noGrp="1"/>
          </p:cNvSpPr>
          <p:nvPr>
            <p:ph type="title"/>
          </p:nvPr>
        </p:nvSpPr>
        <p:spPr/>
        <p:txBody>
          <a:bodyPr/>
          <a:lstStyle/>
          <a:p>
            <a:r>
              <a:rPr lang="en-CA" dirty="0"/>
              <a:t>Tools, Resources and References</a:t>
            </a:r>
          </a:p>
        </p:txBody>
      </p:sp>
      <p:sp>
        <p:nvSpPr>
          <p:cNvPr id="6" name="TextBox 5">
            <a:extLst>
              <a:ext uri="{FF2B5EF4-FFF2-40B4-BE49-F238E27FC236}">
                <a16:creationId xmlns:a16="http://schemas.microsoft.com/office/drawing/2014/main" id="{7D9C91A9-DA04-4B05-AEE5-BD741DB1D428}"/>
              </a:ext>
            </a:extLst>
          </p:cNvPr>
          <p:cNvSpPr txBox="1"/>
          <p:nvPr/>
        </p:nvSpPr>
        <p:spPr>
          <a:xfrm>
            <a:off x="4220696" y="5354057"/>
            <a:ext cx="42005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Corbel" panose="020B0503020204020204"/>
                <a:ea typeface="+mn-ea"/>
                <a:cs typeface="+mn-cs"/>
              </a:rPr>
              <a:t>Image source: </a:t>
            </a:r>
            <a:r>
              <a:rPr kumimoji="0" lang="en-CA" sz="1200" b="0" i="0" u="none" strike="noStrike" kern="1200" cap="none" spc="0" normalizeH="0" baseline="0" noProof="0" dirty="0">
                <a:ln>
                  <a:noFill/>
                </a:ln>
                <a:solidFill>
                  <a:srgbClr val="000000"/>
                </a:solidFill>
                <a:effectLst/>
                <a:uLnTx/>
                <a:uFillTx/>
                <a:latin typeface="Corbel" panose="020B0503020204020204"/>
                <a:ea typeface="+mn-ea"/>
                <a:cs typeface="+mn-cs"/>
                <a:hlinkClick r:id="rId5"/>
              </a:rPr>
              <a:t>https://openclipart.org/share</a:t>
            </a:r>
            <a:endParaRPr kumimoji="0" lang="en-CA" sz="1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Corbel" panose="020B0503020204020204"/>
                <a:ea typeface="+mn-ea"/>
                <a:cs typeface="+mn-cs"/>
                <a:hlinkClick r:id="rId6"/>
              </a:rPr>
              <a:t>Creative Commons Zero 1.0 License</a:t>
            </a:r>
            <a:r>
              <a:rPr kumimoji="0" lang="en-CA" sz="1200" b="0" i="0" u="none" strike="noStrike" kern="1200" cap="none" spc="0" normalizeH="0" baseline="0" noProof="0" dirty="0">
                <a:ln>
                  <a:noFill/>
                </a:ln>
                <a:solidFill>
                  <a:srgbClr val="00000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53733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9718-1436-4E59-9593-D3BFE5DD7310}"/>
              </a:ext>
            </a:extLst>
          </p:cNvPr>
          <p:cNvSpPr>
            <a:spLocks noGrp="1"/>
          </p:cNvSpPr>
          <p:nvPr>
            <p:ph type="title"/>
          </p:nvPr>
        </p:nvSpPr>
        <p:spPr>
          <a:xfrm>
            <a:off x="483093" y="-158657"/>
            <a:ext cx="10515600" cy="1325563"/>
          </a:xfrm>
        </p:spPr>
        <p:txBody>
          <a:bodyPr>
            <a:normAutofit/>
          </a:bodyPr>
          <a:lstStyle/>
          <a:p>
            <a:r>
              <a:rPr lang="en-CA" sz="3200" dirty="0">
                <a:solidFill>
                  <a:srgbClr val="3B3889"/>
                </a:solidFill>
                <a:ea typeface="Microsoft JhengHei" panose="020B0604030504040204" pitchFamily="34" charset="-120"/>
              </a:rPr>
              <a:t>General Resources and References</a:t>
            </a:r>
          </a:p>
        </p:txBody>
      </p:sp>
      <p:sp>
        <p:nvSpPr>
          <p:cNvPr id="3" name="Content Placeholder 2">
            <a:extLst>
              <a:ext uri="{FF2B5EF4-FFF2-40B4-BE49-F238E27FC236}">
                <a16:creationId xmlns:a16="http://schemas.microsoft.com/office/drawing/2014/main" id="{8788DC5F-B53A-4ED5-BE1C-AFAB82F55F04}"/>
              </a:ext>
            </a:extLst>
          </p:cNvPr>
          <p:cNvSpPr>
            <a:spLocks noGrp="1"/>
          </p:cNvSpPr>
          <p:nvPr>
            <p:ph idx="1"/>
          </p:nvPr>
        </p:nvSpPr>
        <p:spPr>
          <a:xfrm>
            <a:off x="531179" y="727969"/>
            <a:ext cx="10693411" cy="5814874"/>
          </a:xfrm>
        </p:spPr>
        <p:txBody>
          <a:bodyPr>
            <a:normAutofit fontScale="70000" lnSpcReduction="20000"/>
          </a:bodyPr>
          <a:lstStyle/>
          <a:p>
            <a:pPr marL="0" marR="0" indent="0">
              <a:lnSpc>
                <a:spcPct val="107000"/>
              </a:lnSpc>
              <a:spcBef>
                <a:spcPts val="0"/>
              </a:spcBef>
              <a:spcAft>
                <a:spcPts val="800"/>
              </a:spcAft>
              <a:buNone/>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References</a:t>
            </a: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American Evaluation Association. “What is Organizational Evaluation?” Eric Barela </a:t>
            </a:r>
            <a:r>
              <a:rPr lang="en-US" sz="1800" u="sng"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2"/>
              </a:rPr>
              <a:t>https://www.youtube.com/watch?v=cI5wdWNOt4k</a:t>
            </a: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Better Evaluation. </a:t>
            </a:r>
            <a:r>
              <a:rPr lang="en-US" sz="1800" u="sng"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3"/>
              </a:rPr>
              <a:t>https://www.betterevaluation.org/en/manage-evaluation</a:t>
            </a:r>
            <a:endParaRPr lang="en-US" sz="1800" u="sng" dirty="0">
              <a:solidFill>
                <a:srgbClr val="0000FF"/>
              </a:solidFill>
              <a:latin typeface="Calibri Light" panose="020F0302020204030204" pitchFamily="34" charset="0"/>
              <a:ea typeface="Calibri" panose="020F0502020204030204" pitchFamily="34" charset="0"/>
              <a:cs typeface="Calibri Light" panose="020F0302020204030204" pitchFamily="34" charset="0"/>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Canadian Evaluation Society. Foundations of Evaluation. Essential Skills Series. </a:t>
            </a:r>
          </a:p>
          <a:p>
            <a:pPr marL="0">
              <a:lnSpc>
                <a:spcPct val="107000"/>
              </a:lnSpc>
              <a:spcBef>
                <a:spcPts val="0"/>
              </a:spcBef>
              <a:spcAft>
                <a:spcPts val="800"/>
              </a:spcAft>
            </a:pPr>
            <a:r>
              <a:rPr lang="en-CA" sz="1800" dirty="0">
                <a:latin typeface="+mj-lt"/>
              </a:rPr>
              <a:t>Community Literacy Ontario: Developing a Culture of Evaluation Project. </a:t>
            </a:r>
            <a:r>
              <a:rPr lang="en-CA" sz="1800" dirty="0">
                <a:latin typeface="+mj-lt"/>
                <a:hlinkClick r:id="rId4"/>
              </a:rPr>
              <a:t>http://www.communityliteracyofontario.ca/evaluation-culture/</a:t>
            </a:r>
            <a:endParaRPr lang="en-CA" sz="1800" dirty="0">
              <a:latin typeface="+mj-lt"/>
            </a:endParaRPr>
          </a:p>
          <a:p>
            <a:pPr marL="0" marR="0">
              <a:lnSpc>
                <a:spcPct val="107000"/>
              </a:lnSpc>
              <a:spcBef>
                <a:spcPts val="0"/>
              </a:spcBef>
              <a:spcAft>
                <a:spcPts val="8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Evaluation for Leaders. Your Strategic Management Tool.  </a:t>
            </a:r>
            <a:r>
              <a:rPr lang="en-C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https://evaluationforleaders.org/</a:t>
            </a:r>
            <a:r>
              <a:rPr lang="en-CA" sz="1800" dirty="0">
                <a:solidFill>
                  <a:srgbClr val="7A7A7A"/>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CA" sz="1800" dirty="0">
                <a:latin typeface="+mj-lt"/>
              </a:rPr>
              <a:t>Gopal, S &amp; </a:t>
            </a:r>
            <a:r>
              <a:rPr lang="en-CA" sz="1800" dirty="0" err="1">
                <a:latin typeface="+mj-lt"/>
              </a:rPr>
              <a:t>Preskill</a:t>
            </a:r>
            <a:r>
              <a:rPr lang="en-CA" sz="1800" dirty="0">
                <a:latin typeface="+mj-lt"/>
              </a:rPr>
              <a:t>, H. FSG. Reimagining Social Change. What is Evaluation, Really? </a:t>
            </a:r>
            <a:r>
              <a:rPr lang="en-CA" sz="1800" dirty="0">
                <a:latin typeface="+mj-lt"/>
                <a:hlinkClick r:id="rId6"/>
              </a:rPr>
              <a:t>www.fsg.org/blog/what-evaluation-really</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err="1">
                <a:effectLst/>
                <a:latin typeface="+mj-lt"/>
                <a:ea typeface="Times New Roman" panose="02020603050405020304" pitchFamily="18" charset="0"/>
                <a:cs typeface="Times New Roman" panose="02020603050405020304" pitchFamily="18" charset="0"/>
              </a:rPr>
              <a:t>Lysy</a:t>
            </a:r>
            <a:r>
              <a:rPr lang="en-CA" sz="1800" dirty="0">
                <a:effectLst/>
                <a:latin typeface="+mj-lt"/>
                <a:ea typeface="Times New Roman" panose="02020603050405020304" pitchFamily="18" charset="0"/>
                <a:cs typeface="Times New Roman" panose="02020603050405020304" pitchFamily="18" charset="0"/>
              </a:rPr>
              <a:t>, Chris. 111 Evaluation Cartoons for Presentations and Blog Posts. </a:t>
            </a:r>
            <a:r>
              <a:rPr lang="en-CA" sz="1800" u="sng" dirty="0">
                <a:effectLst/>
                <a:latin typeface="+mj-l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https://freshspectrum.com/evaluation-cartoons/</a:t>
            </a:r>
            <a:r>
              <a:rPr lang="en-CA"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CA" sz="1800" dirty="0">
                <a:latin typeface="+mj-lt"/>
              </a:rPr>
              <a:t>Office of Teaching &amp; Digital Learning. Boston University School of Public Health. MPH Modules. Program Evaluation. </a:t>
            </a:r>
            <a:r>
              <a:rPr lang="en-CA" sz="1800" dirty="0">
                <a:latin typeface="+mj-lt"/>
                <a:hlinkClick r:id="rId8"/>
              </a:rPr>
              <a:t>https://sphweb.bumc.bu.edu/otlt/mph-modules/ProgramEvaluation/index.html</a:t>
            </a:r>
            <a:r>
              <a:rPr lang="en-CA" sz="1800" dirty="0">
                <a:latin typeface="+mj-lt"/>
              </a:rPr>
              <a:t> </a:t>
            </a:r>
          </a:p>
          <a:p>
            <a:pPr marL="0">
              <a:lnSpc>
                <a:spcPct val="107000"/>
              </a:lnSpc>
              <a:spcBef>
                <a:spcPts val="0"/>
              </a:spcBef>
              <a:spcAft>
                <a:spcPts val="800"/>
              </a:spcAft>
            </a:pPr>
            <a:r>
              <a:rPr lang="en-CA" sz="1800" dirty="0">
                <a:latin typeface="+mj-lt"/>
              </a:rPr>
              <a:t>Ontario Center of Excellence for Child and Youth Mental Health.  Resource Hub. Evaluation Module 1: Planning Evaluation </a:t>
            </a:r>
          </a:p>
          <a:p>
            <a:pPr marL="0" marR="0">
              <a:lnSpc>
                <a:spcPct val="107000"/>
              </a:lnSpc>
              <a:spcBef>
                <a:spcPts val="0"/>
              </a:spcBef>
              <a:spcAft>
                <a:spcPts val="800"/>
              </a:spcAft>
            </a:pPr>
            <a:r>
              <a:rPr lang="en-US" sz="1800" dirty="0">
                <a:effectLst/>
                <a:latin typeface="Calibri Light" panose="020F0302020204030204" pitchFamily="34" charset="0"/>
                <a:ea typeface="TiemposText-Regular"/>
                <a:cs typeface="Calibri Light" panose="020F0302020204030204" pitchFamily="34" charset="0"/>
              </a:rPr>
              <a:t>Patton, Michael Quinn (2014). </a:t>
            </a:r>
            <a:r>
              <a:rPr lang="en-US" sz="1800" i="1" dirty="0">
                <a:effectLst/>
                <a:latin typeface="Calibri Light" panose="020F0302020204030204" pitchFamily="34" charset="0"/>
                <a:ea typeface="TiemposText-Regular"/>
                <a:cs typeface="Calibri Light" panose="020F0302020204030204" pitchFamily="34" charset="0"/>
              </a:rPr>
              <a:t>Evaluation Flash Cards: Embedding Evaluative Thinking in Organizational Culture. </a:t>
            </a:r>
            <a:r>
              <a:rPr lang="en-US" sz="1800" dirty="0">
                <a:effectLst/>
                <a:latin typeface="Calibri Light" panose="020F0302020204030204" pitchFamily="34" charset="0"/>
                <a:ea typeface="TiemposText-Regular"/>
                <a:cs typeface="Calibri Light" panose="020F0302020204030204" pitchFamily="34" charset="0"/>
              </a:rPr>
              <a:t>St. Paul, MN: Otto Bremer Trust, ottobremer.org.</a:t>
            </a:r>
            <a:endParaRPr lang="en-US" sz="1800" dirty="0">
              <a:effectLst/>
              <a:latin typeface="Calibri Light" panose="020F0302020204030204" pitchFamily="34" charset="0"/>
              <a:ea typeface="Calibri" panose="020F0502020204030204" pitchFamily="34" charset="0"/>
              <a:cs typeface="Times New Roman" panose="02020603050405020304" pitchFamily="18" charset="0"/>
            </a:endParaRPr>
          </a:p>
          <a:p>
            <a:pPr marL="0" indent="0">
              <a:buNone/>
            </a:pPr>
            <a:r>
              <a:rPr lang="en-CA" sz="1800" dirty="0">
                <a:latin typeface="+mj-lt"/>
              </a:rPr>
              <a:t>Additional Resources</a:t>
            </a:r>
          </a:p>
          <a:p>
            <a:r>
              <a:rPr lang="en-CA" sz="1800" dirty="0">
                <a:latin typeface="+mj-lt"/>
              </a:rPr>
              <a:t>Bowen, S. PhD., 2009.  Guide to Evaluation in Health Research. Canadian Institutes for Health Research </a:t>
            </a:r>
            <a:r>
              <a:rPr lang="en-CA" sz="1800" dirty="0">
                <a:latin typeface="+mj-lt"/>
                <a:hlinkClick r:id="rId9"/>
              </a:rPr>
              <a:t>http://www.cihr-irsc.gc.ca/e/45336.html#a4.2</a:t>
            </a:r>
            <a:endParaRPr lang="en-CA" sz="1800" dirty="0">
              <a:latin typeface="+mj-lt"/>
            </a:endParaRPr>
          </a:p>
          <a:p>
            <a:r>
              <a:rPr lang="en-CA" sz="1800" dirty="0">
                <a:latin typeface="+mj-lt"/>
              </a:rPr>
              <a:t>Health System Information Project, 2008. The Health Planner’s Toolkit. Evaluation Module 6.</a:t>
            </a:r>
          </a:p>
          <a:p>
            <a:r>
              <a:rPr lang="en-CA" sz="1800" dirty="0">
                <a:latin typeface="+mj-lt"/>
              </a:rPr>
              <a:t>Making Sense of Evaluation: A Handbook for Everyone.  </a:t>
            </a:r>
            <a:r>
              <a:rPr lang="en-CA" sz="1800" dirty="0">
                <a:latin typeface="+mj-lt"/>
                <a:hlinkClick r:id="rId10"/>
              </a:rPr>
              <a:t>http://www.superu.govt.nz/resources/handbook</a:t>
            </a:r>
            <a:r>
              <a:rPr lang="en-CA" sz="1800" dirty="0">
                <a:latin typeface="+mj-lt"/>
              </a:rPr>
              <a:t> . This 50-page handbook is a user-friendly, award-winning guide to measuring and understanding program effectiveness.  Targeted for people working in the social sector and beyond.  Great blend of theory and practice.</a:t>
            </a:r>
          </a:p>
          <a:p>
            <a:r>
              <a:rPr lang="en-CA" sz="1900" dirty="0">
                <a:latin typeface="+mj-lt"/>
              </a:rPr>
              <a:t>Social Research Methods and Program Evaluation. </a:t>
            </a:r>
            <a:r>
              <a:rPr lang="en-US" sz="1900" dirty="0">
                <a:latin typeface="+mj-lt"/>
              </a:rPr>
              <a:t>What is program evaluation: A set of beginners guides to </a:t>
            </a:r>
            <a:r>
              <a:rPr lang="en-US" sz="1900" dirty="0">
                <a:effectLst/>
                <a:latin typeface="+mj-lt"/>
              </a:rPr>
              <a:t>Program Evaluation</a:t>
            </a:r>
            <a:r>
              <a:rPr lang="en-US" sz="1900" dirty="0">
                <a:latin typeface="+mj-lt"/>
              </a:rPr>
              <a:t> and </a:t>
            </a:r>
            <a:r>
              <a:rPr lang="en-US" sz="1900" dirty="0">
                <a:effectLst/>
                <a:latin typeface="+mj-lt"/>
              </a:rPr>
              <a:t>Social Research Methods</a:t>
            </a:r>
            <a:r>
              <a:rPr lang="en-US" sz="1900" dirty="0">
                <a:latin typeface="+mj-lt"/>
              </a:rPr>
              <a:t>   </a:t>
            </a:r>
            <a:r>
              <a:rPr lang="en-US" sz="1900" dirty="0">
                <a:latin typeface="+mj-lt"/>
                <a:hlinkClick r:id="rId11"/>
              </a:rPr>
              <a:t>http://gsociology.icaap.org/methods/BasicguidesHandouts.html</a:t>
            </a:r>
            <a:r>
              <a:rPr lang="en-US" sz="1900" dirty="0">
                <a:latin typeface="+mj-lt"/>
              </a:rPr>
              <a:t> and Free resources for program evaluation and social research methods. </a:t>
            </a:r>
            <a:r>
              <a:rPr lang="en-US" sz="1900" dirty="0">
                <a:latin typeface="+mj-lt"/>
                <a:hlinkClick r:id="rId12"/>
              </a:rPr>
              <a:t>https://gsociology.icaap.org/methods/index.html</a:t>
            </a:r>
            <a:r>
              <a:rPr lang="en-US" sz="1900" dirty="0">
                <a:latin typeface="+mj-lt"/>
              </a:rPr>
              <a:t> </a:t>
            </a:r>
            <a:endParaRPr lang="en-CA" sz="1900" dirty="0">
              <a:latin typeface="+mj-lt"/>
            </a:endParaRPr>
          </a:p>
          <a:p>
            <a:r>
              <a:rPr lang="en-CA" sz="1800" dirty="0">
                <a:latin typeface="+mj-lt"/>
              </a:rPr>
              <a:t>U.S. Dept. of Health and Human Services Centers for Disease Control and Prevention, 2011.  Introduction to Program Evaluation for Public Health Programs: A self-study guide.</a:t>
            </a:r>
          </a:p>
          <a:p>
            <a:pPr marL="0" indent="0">
              <a:buNone/>
            </a:pPr>
            <a:endParaRPr lang="en-CA" sz="1800" dirty="0">
              <a:latin typeface="Corbel" panose="020B0503020204020204" pitchFamily="34" charset="0"/>
            </a:endParaRPr>
          </a:p>
          <a:p>
            <a:pPr marL="0" indent="0">
              <a:buNone/>
            </a:pPr>
            <a:endParaRPr lang="en-CA" sz="1800" dirty="0">
              <a:latin typeface="+mj-lt"/>
            </a:endParaRPr>
          </a:p>
          <a:p>
            <a:pPr marL="0" indent="0">
              <a:buNone/>
            </a:pPr>
            <a:endParaRPr lang="en-CA" sz="2400" dirty="0">
              <a:latin typeface="Corbel" panose="020B0503020204020204" pitchFamily="34" charset="0"/>
            </a:endParaRPr>
          </a:p>
        </p:txBody>
      </p:sp>
      <p:sp>
        <p:nvSpPr>
          <p:cNvPr id="4" name="Rectangle 3">
            <a:extLst>
              <a:ext uri="{FF2B5EF4-FFF2-40B4-BE49-F238E27FC236}">
                <a16:creationId xmlns:a16="http://schemas.microsoft.com/office/drawing/2014/main" id="{9B0C19B4-B0E0-4A95-B0EA-63E933DFDEF4}"/>
              </a:ext>
            </a:extLst>
          </p:cNvPr>
          <p:cNvSpPr/>
          <p:nvPr/>
        </p:nvSpPr>
        <p:spPr>
          <a:xfrm rot="5400000">
            <a:off x="10452139" y="1225107"/>
            <a:ext cx="2911878"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Resources</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27541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B43D2-649E-4803-A282-53FAC90D7534}"/>
              </a:ext>
            </a:extLst>
          </p:cNvPr>
          <p:cNvSpPr>
            <a:spLocks noGrp="1"/>
          </p:cNvSpPr>
          <p:nvPr>
            <p:ph type="title"/>
          </p:nvPr>
        </p:nvSpPr>
        <p:spPr>
          <a:xfrm>
            <a:off x="182418" y="0"/>
            <a:ext cx="10515600" cy="724767"/>
          </a:xfrm>
        </p:spPr>
        <p:txBody>
          <a:bodyPr>
            <a:normAutofit/>
          </a:bodyPr>
          <a:lstStyle/>
          <a:p>
            <a:r>
              <a:rPr lang="en-CA" sz="3200" dirty="0">
                <a:solidFill>
                  <a:srgbClr val="3B3889"/>
                </a:solidFill>
                <a:ea typeface="Microsoft JhengHei" panose="020B0604030504040204" pitchFamily="34" charset="-120"/>
              </a:rPr>
              <a:t>Stakeholder Engagement - Practical Tools</a:t>
            </a:r>
          </a:p>
        </p:txBody>
      </p:sp>
      <p:sp>
        <p:nvSpPr>
          <p:cNvPr id="5" name="Content Placeholder 4">
            <a:extLst>
              <a:ext uri="{FF2B5EF4-FFF2-40B4-BE49-F238E27FC236}">
                <a16:creationId xmlns:a16="http://schemas.microsoft.com/office/drawing/2014/main" id="{E9724A22-0CCB-4FF4-A71E-FD8813684C57}"/>
              </a:ext>
            </a:extLst>
          </p:cNvPr>
          <p:cNvSpPr>
            <a:spLocks noGrp="1"/>
          </p:cNvSpPr>
          <p:nvPr>
            <p:ph idx="1"/>
          </p:nvPr>
        </p:nvSpPr>
        <p:spPr>
          <a:xfrm>
            <a:off x="247073" y="587952"/>
            <a:ext cx="10515600" cy="3245139"/>
          </a:xfrm>
        </p:spPr>
        <p:txBody>
          <a:bodyPr>
            <a:normAutofit/>
          </a:bodyPr>
          <a:lstStyle/>
          <a:p>
            <a:pPr marL="0" indent="0">
              <a:buNone/>
            </a:pPr>
            <a:r>
              <a:rPr lang="en-CA" sz="1600" dirty="0">
                <a:latin typeface="Calibri Light" panose="020F0302020204030204" pitchFamily="34" charset="0"/>
                <a:cs typeface="Calibri Light" panose="020F0302020204030204" pitchFamily="34" charset="0"/>
              </a:rPr>
              <a:t>Engaging Stakeholders to Select Evaluation Questions</a:t>
            </a:r>
          </a:p>
          <a:p>
            <a:r>
              <a:rPr lang="en-CA" sz="1600" dirty="0">
                <a:latin typeface="Calibri Light" panose="020F0302020204030204" pitchFamily="34" charset="0"/>
                <a:cs typeface="Calibri Light" panose="020F0302020204030204" pitchFamily="34" charset="0"/>
              </a:rPr>
              <a:t>Downloadable guide and webinar from FSG.</a:t>
            </a:r>
          </a:p>
          <a:p>
            <a:pPr marL="0" indent="0">
              <a:buNone/>
            </a:pPr>
            <a:r>
              <a:rPr lang="en-CA" sz="1600" dirty="0">
                <a:latin typeface="Calibri Light" panose="020F0302020204030204" pitchFamily="34" charset="0"/>
                <a:cs typeface="Calibri Light" panose="020F0302020204030204" pitchFamily="34" charset="0"/>
                <a:hlinkClick r:id="rId3"/>
              </a:rPr>
              <a:t>https://www.fsg.org/tools-and-resources/practical-guide-engaging-stakeholders-developing-evaluation-questions-0</a:t>
            </a:r>
            <a:endParaRPr lang="en-CA" sz="1600" dirty="0">
              <a:latin typeface="Calibri Light" panose="020F0302020204030204" pitchFamily="34" charset="0"/>
              <a:cs typeface="Calibri Light" panose="020F0302020204030204" pitchFamily="34" charset="0"/>
            </a:endParaRPr>
          </a:p>
          <a:p>
            <a:r>
              <a:rPr lang="en-CA" sz="1600" dirty="0">
                <a:latin typeface="Calibri Light" panose="020F0302020204030204" pitchFamily="34" charset="0"/>
                <a:cs typeface="Calibri Light" panose="020F0302020204030204" pitchFamily="34" charset="0"/>
              </a:rPr>
              <a:t>Stakeholder Interest and Anxiety Questions – Public Health Ontario. Evaluating Health Promotion Programs. see page 16, table 3</a:t>
            </a:r>
          </a:p>
          <a:p>
            <a:pPr marL="0" indent="0">
              <a:buNone/>
            </a:pPr>
            <a:r>
              <a:rPr lang="en-CA" sz="1600" dirty="0">
                <a:latin typeface="Calibri Light" panose="020F0302020204030204" pitchFamily="34" charset="0"/>
                <a:cs typeface="Calibri Light" panose="020F0302020204030204" pitchFamily="34" charset="0"/>
              </a:rPr>
              <a:t>Ethical Considerations</a:t>
            </a:r>
          </a:p>
          <a:p>
            <a:r>
              <a:rPr lang="en-CA" sz="1600" dirty="0">
                <a:latin typeface="Calibri Light" panose="020F0302020204030204" pitchFamily="34" charset="0"/>
                <a:cs typeface="Calibri Light" panose="020F0302020204030204" pitchFamily="34" charset="0"/>
              </a:rPr>
              <a:t>Evaluators: </a:t>
            </a:r>
            <a:r>
              <a:rPr lang="en-CA" sz="1600" dirty="0">
                <a:latin typeface="Calibri Light" panose="020F0302020204030204" pitchFamily="34" charset="0"/>
                <a:cs typeface="Calibri Light" panose="020F0302020204030204" pitchFamily="34" charset="0"/>
                <a:hlinkClick r:id="rId4"/>
              </a:rPr>
              <a:t>https://evaluationcanada.ca/ethics</a:t>
            </a:r>
            <a:r>
              <a:rPr lang="en-CA" sz="1600" dirty="0">
                <a:latin typeface="Calibri Light" panose="020F0302020204030204" pitchFamily="34" charset="0"/>
                <a:cs typeface="Calibri Light" panose="020F0302020204030204" pitchFamily="34" charset="0"/>
              </a:rPr>
              <a:t>; </a:t>
            </a:r>
            <a:r>
              <a:rPr lang="en-CA" sz="1600" dirty="0">
                <a:latin typeface="Calibri Light" panose="020F0302020204030204" pitchFamily="34" charset="0"/>
                <a:cs typeface="Calibri Light" panose="020F0302020204030204" pitchFamily="34" charset="0"/>
                <a:hlinkClick r:id="rId5"/>
              </a:rPr>
              <a:t>http://einstitute.evaluationcanada.ca/product/course-on-research-ethics/</a:t>
            </a:r>
            <a:endParaRPr lang="en-CA" sz="1600" dirty="0">
              <a:latin typeface="Calibri Light" panose="020F0302020204030204" pitchFamily="34" charset="0"/>
              <a:cs typeface="Calibri Light" panose="020F0302020204030204" pitchFamily="34" charset="0"/>
            </a:endParaRPr>
          </a:p>
          <a:p>
            <a:r>
              <a:rPr lang="en-CA" sz="1600" dirty="0">
                <a:latin typeface="Calibri Light" panose="020F0302020204030204" pitchFamily="34" charset="0"/>
                <a:cs typeface="Calibri Light" panose="020F0302020204030204" pitchFamily="34" charset="0"/>
              </a:rPr>
              <a:t>Resources and Tools for Community Based Research: Community Research Ethics Office.  </a:t>
            </a:r>
            <a:r>
              <a:rPr lang="en-CA" sz="1600" dirty="0">
                <a:latin typeface="Calibri Light" panose="020F0302020204030204" pitchFamily="34" charset="0"/>
                <a:cs typeface="Calibri Light" panose="020F0302020204030204" pitchFamily="34" charset="0"/>
                <a:hlinkClick r:id="rId6"/>
              </a:rPr>
              <a:t>http://www.communityresearchethics.com/ </a:t>
            </a:r>
            <a:endParaRPr lang="en-CA" sz="1600" dirty="0">
              <a:latin typeface="Calibri Light" panose="020F0302020204030204" pitchFamily="34" charset="0"/>
              <a:cs typeface="Calibri Light" panose="020F0302020204030204" pitchFamily="34" charset="0"/>
            </a:endParaRPr>
          </a:p>
          <a:p>
            <a:pPr marL="0" indent="0">
              <a:buNone/>
            </a:pPr>
            <a:endParaRPr lang="en-CA" dirty="0"/>
          </a:p>
          <a:p>
            <a:pPr marL="0" indent="0">
              <a:buNone/>
            </a:pPr>
            <a:endParaRPr lang="en-CA" dirty="0"/>
          </a:p>
        </p:txBody>
      </p:sp>
      <p:sp>
        <p:nvSpPr>
          <p:cNvPr id="6" name="Rectangle 5">
            <a:extLst>
              <a:ext uri="{FF2B5EF4-FFF2-40B4-BE49-F238E27FC236}">
                <a16:creationId xmlns:a16="http://schemas.microsoft.com/office/drawing/2014/main" id="{ADF9CF7C-09E9-4D00-8480-A8181C917AAE}"/>
              </a:ext>
            </a:extLst>
          </p:cNvPr>
          <p:cNvSpPr/>
          <p:nvPr/>
        </p:nvSpPr>
        <p:spPr>
          <a:xfrm rot="5400000">
            <a:off x="10452139" y="1225107"/>
            <a:ext cx="2911878"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Resources</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7" name="Content Placeholder 2">
            <a:extLst>
              <a:ext uri="{FF2B5EF4-FFF2-40B4-BE49-F238E27FC236}">
                <a16:creationId xmlns:a16="http://schemas.microsoft.com/office/drawing/2014/main" id="{CBD3304F-F3E0-45E6-AD18-FEEA7D9AE02F}"/>
              </a:ext>
            </a:extLst>
          </p:cNvPr>
          <p:cNvSpPr txBox="1">
            <a:spLocks/>
          </p:cNvSpPr>
          <p:nvPr/>
        </p:nvSpPr>
        <p:spPr>
          <a:xfrm>
            <a:off x="247073" y="4528458"/>
            <a:ext cx="10972800" cy="20652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600" dirty="0">
                <a:cs typeface="Calibri"/>
              </a:rPr>
              <a:t>Innovation Network.  Logic Model Workbook. </a:t>
            </a:r>
          </a:p>
          <a:p>
            <a:pPr>
              <a:buFont typeface="Arial" panose="020B0604020202020204" pitchFamily="34" charset="0"/>
              <a:buNone/>
            </a:pPr>
            <a:r>
              <a:rPr lang="en-US" sz="1600" dirty="0">
                <a:cs typeface="Calibri"/>
                <a:hlinkClick r:id="rId7"/>
              </a:rPr>
              <a:t>http://www.pointk.org/client_docs/File/logic_model_workbook.pdf</a:t>
            </a:r>
            <a:r>
              <a:rPr lang="en-US" sz="1600" dirty="0">
                <a:cs typeface="Calibri"/>
              </a:rPr>
              <a:t> </a:t>
            </a:r>
          </a:p>
          <a:p>
            <a:pPr>
              <a:buFont typeface="Arial" panose="020B0604020202020204" pitchFamily="34" charset="0"/>
              <a:buNone/>
            </a:pPr>
            <a:r>
              <a:rPr lang="en-US" sz="1600" dirty="0">
                <a:cs typeface="Calibri"/>
              </a:rPr>
              <a:t>Criteria for Selection of High Performing Indicators</a:t>
            </a:r>
          </a:p>
          <a:p>
            <a:pPr>
              <a:buFont typeface="Arial" panose="020B0604020202020204" pitchFamily="34" charset="0"/>
              <a:buNone/>
            </a:pPr>
            <a:r>
              <a:rPr lang="en-US" sz="1600" dirty="0">
                <a:cs typeface="Calibri"/>
                <a:hlinkClick r:id="rId8"/>
              </a:rPr>
              <a:t>https://wmich.edu/sites/default/files/attachments/u350/2014/Indicator_checklist.pdf</a:t>
            </a:r>
            <a:r>
              <a:rPr lang="en-US" sz="1600" dirty="0">
                <a:cs typeface="Calibri"/>
              </a:rPr>
              <a:t> </a:t>
            </a:r>
            <a:endParaRPr lang="en-US" sz="1600" dirty="0"/>
          </a:p>
          <a:p>
            <a:pPr>
              <a:buFont typeface="Arial" panose="020B0604020202020204" pitchFamily="34" charset="0"/>
              <a:buNone/>
            </a:pPr>
            <a:r>
              <a:rPr lang="en-US" sz="1600" dirty="0">
                <a:cs typeface="Calibri"/>
              </a:rPr>
              <a:t>Evaluation Questions Checklist for Program Evaluation</a:t>
            </a:r>
            <a:endParaRPr lang="en-US" sz="1600" dirty="0"/>
          </a:p>
          <a:p>
            <a:pPr>
              <a:buFont typeface="Arial" panose="020B0604020202020204" pitchFamily="34" charset="0"/>
              <a:buNone/>
            </a:pPr>
            <a:r>
              <a:rPr lang="en-US" sz="1600" dirty="0">
                <a:cs typeface="Calibri"/>
                <a:hlinkClick r:id="rId9"/>
              </a:rPr>
              <a:t>https://wmich.edu/sites/default/files/attachments/u372/2016/eval_questions_checklist-2016-03.pdf</a:t>
            </a:r>
            <a:r>
              <a:rPr lang="en-US" sz="1600" dirty="0">
                <a:cs typeface="Calibri"/>
              </a:rPr>
              <a:t> </a:t>
            </a:r>
            <a:endParaRPr lang="en-US" sz="1600" dirty="0"/>
          </a:p>
        </p:txBody>
      </p:sp>
      <p:sp>
        <p:nvSpPr>
          <p:cNvPr id="8" name="Title 1">
            <a:extLst>
              <a:ext uri="{FF2B5EF4-FFF2-40B4-BE49-F238E27FC236}">
                <a16:creationId xmlns:a16="http://schemas.microsoft.com/office/drawing/2014/main" id="{55E67038-F30D-4FFC-9FAF-0B34D276A3A4}"/>
              </a:ext>
            </a:extLst>
          </p:cNvPr>
          <p:cNvSpPr txBox="1">
            <a:spLocks/>
          </p:cNvSpPr>
          <p:nvPr/>
        </p:nvSpPr>
        <p:spPr>
          <a:xfrm>
            <a:off x="182418" y="3739196"/>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3B3889"/>
                </a:solidFill>
                <a:ea typeface="Microsoft JhengHei" panose="020B0604030504040204" pitchFamily="34" charset="-120"/>
              </a:rPr>
              <a:t>Logic Model, Indicators, Evaluation Questions </a:t>
            </a:r>
          </a:p>
        </p:txBody>
      </p:sp>
    </p:spTree>
    <p:extLst>
      <p:ext uri="{BB962C8B-B14F-4D97-AF65-F5344CB8AC3E}">
        <p14:creationId xmlns:p14="http://schemas.microsoft.com/office/powerpoint/2010/main" val="7527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055D41-2D82-2241-95C5-E97C03C557A8}"/>
              </a:ext>
            </a:extLst>
          </p:cNvPr>
          <p:cNvSpPr txBox="1"/>
          <p:nvPr/>
        </p:nvSpPr>
        <p:spPr>
          <a:xfrm>
            <a:off x="3341915" y="1306285"/>
            <a:ext cx="2286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3B3889"/>
                </a:solidFill>
                <a:effectLst/>
                <a:uLnTx/>
                <a:uFillTx/>
                <a:latin typeface="Calibri Light" panose="020F0302020204030204"/>
                <a:ea typeface="+mn-ea"/>
                <a:cs typeface="+mn-cs"/>
              </a:rPr>
              <a:t>Maria </a:t>
            </a:r>
            <a:r>
              <a:rPr kumimoji="0" lang="fr-CA" sz="1800" b="0" i="0" u="none" strike="noStrike" kern="1200" cap="none" spc="0" normalizeH="0" baseline="0" noProof="0" dirty="0" err="1">
                <a:ln>
                  <a:noFill/>
                </a:ln>
                <a:solidFill>
                  <a:srgbClr val="3B3889"/>
                </a:solidFill>
                <a:effectLst/>
                <a:uLnTx/>
                <a:uFillTx/>
                <a:latin typeface="Calibri Light" panose="020F0302020204030204"/>
                <a:ea typeface="+mn-ea"/>
                <a:cs typeface="+mn-cs"/>
              </a:rPr>
              <a:t>Sánchez</a:t>
            </a:r>
            <a:r>
              <a:rPr kumimoji="0" lang="fr-CA" sz="1800" b="0" i="0" u="none" strike="noStrike" kern="1200" cap="none" spc="0" normalizeH="0" baseline="0" noProof="0" dirty="0">
                <a:ln>
                  <a:noFill/>
                </a:ln>
                <a:solidFill>
                  <a:srgbClr val="3B3889"/>
                </a:solidFill>
                <a:effectLst/>
                <a:uLnTx/>
                <a:uFillTx/>
                <a:latin typeface="Calibri Light" panose="020F0302020204030204"/>
                <a:ea typeface="+mn-ea"/>
                <a:cs typeface="+mn-cs"/>
              </a:rPr>
              <a:t>-Keane</a:t>
            </a:r>
            <a:endParaRPr kumimoji="0" lang="en-CA" sz="1800" b="1" i="0" u="none" strike="noStrike" kern="1200" cap="none" spc="0" normalizeH="0" baseline="0" noProof="0" dirty="0">
              <a:ln>
                <a:noFill/>
              </a:ln>
              <a:solidFill>
                <a:srgbClr val="3B3889"/>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3B3889"/>
                </a:solidFill>
                <a:effectLst/>
                <a:uLnTx/>
                <a:uFillTx/>
                <a:latin typeface="Calibri Light" panose="020F0302020204030204"/>
                <a:ea typeface="+mn-ea"/>
                <a:cs typeface="+mn-cs"/>
                <a:hlinkClick r:id="rId2">
                  <a:extLst>
                    <a:ext uri="{A12FA001-AC4F-418D-AE19-62706E023703}">
                      <ahyp:hlinkClr xmlns:ahyp="http://schemas.microsoft.com/office/drawing/2018/hyperlinkcolor" val="tx"/>
                    </a:ext>
                  </a:extLst>
                </a:hlinkClick>
              </a:rPr>
              <a:t>maria@cfoe.ca</a:t>
            </a:r>
            <a:endParaRPr kumimoji="0" lang="fr-CA" sz="1800" b="0" i="0" u="none" strike="noStrike" kern="1200" cap="none" spc="0" normalizeH="0" baseline="0" noProof="0" dirty="0">
              <a:ln>
                <a:noFill/>
              </a:ln>
              <a:solidFill>
                <a:srgbClr val="3B3889"/>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3B3889"/>
                </a:solidFill>
                <a:effectLst/>
                <a:uLnTx/>
                <a:uFillTx/>
                <a:latin typeface="Calibri Light" panose="020F0302020204030204"/>
                <a:ea typeface="+mn-ea"/>
                <a:cs typeface="+mn-cs"/>
              </a:rPr>
              <a:t>519.636.3887</a:t>
            </a:r>
          </a:p>
        </p:txBody>
      </p:sp>
      <p:sp>
        <p:nvSpPr>
          <p:cNvPr id="5" name="TextBox 4">
            <a:extLst>
              <a:ext uri="{FF2B5EF4-FFF2-40B4-BE49-F238E27FC236}">
                <a16:creationId xmlns:a16="http://schemas.microsoft.com/office/drawing/2014/main" id="{3C6D9038-4485-BB45-B4D3-DBF57F7902BD}"/>
              </a:ext>
            </a:extLst>
          </p:cNvPr>
          <p:cNvSpPr txBox="1"/>
          <p:nvPr/>
        </p:nvSpPr>
        <p:spPr>
          <a:xfrm>
            <a:off x="7029449" y="1306285"/>
            <a:ext cx="172624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B3889"/>
                </a:solidFill>
                <a:effectLst/>
                <a:uLnTx/>
                <a:uFillTx/>
                <a:latin typeface="Calibri Light" panose="020F0302020204030204"/>
                <a:ea typeface="+mn-ea"/>
                <a:cs typeface="+mn-cs"/>
              </a:rPr>
              <a:t>Gerda Zonruiter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solidFill>
                  <a:srgbClr val="3B3889"/>
                </a:solidFill>
                <a:latin typeface="Calibri Light" panose="020F0302020204030204"/>
                <a:hlinkClick r:id="rId3">
                  <a:extLst>
                    <a:ext uri="{A12FA001-AC4F-418D-AE19-62706E023703}">
                      <ahyp:hlinkClr xmlns:ahyp="http://schemas.microsoft.com/office/drawing/2018/hyperlinkcolor" val="tx"/>
                    </a:ext>
                  </a:extLst>
                </a:hlinkClick>
              </a:rPr>
              <a:t>gerda</a:t>
            </a:r>
            <a:r>
              <a:rPr kumimoji="0" lang="en-CA" sz="1800" b="0" i="0" u="none" strike="noStrike" kern="1200" cap="none" spc="0" normalizeH="0" baseline="0" noProof="0" dirty="0">
                <a:ln>
                  <a:noFill/>
                </a:ln>
                <a:solidFill>
                  <a:srgbClr val="3B3889"/>
                </a:solidFill>
                <a:effectLst/>
                <a:uLnTx/>
                <a:uFillTx/>
                <a:latin typeface="Calibri Light" panose="020F0302020204030204"/>
                <a:hlinkClick r:id="rId3">
                  <a:extLst>
                    <a:ext uri="{A12FA001-AC4F-418D-AE19-62706E023703}">
                      <ahyp:hlinkClr xmlns:ahyp="http://schemas.microsoft.com/office/drawing/2018/hyperlinkcolor" val="tx"/>
                    </a:ext>
                  </a:extLst>
                </a:hlinkClick>
              </a:rPr>
              <a:t>@cfoe.ca</a:t>
            </a:r>
            <a:endParaRPr kumimoji="0" lang="en-CA" sz="1800" b="0" i="0" u="none" strike="noStrike" kern="1200" cap="none" spc="0" normalizeH="0" baseline="0" noProof="0" dirty="0">
              <a:ln>
                <a:noFill/>
              </a:ln>
              <a:solidFill>
                <a:srgbClr val="3B3889"/>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3B3889"/>
                </a:solidFill>
                <a:effectLst/>
                <a:uLnTx/>
                <a:uFillTx/>
                <a:latin typeface="Calibri Light" panose="020F0302020204030204"/>
                <a:ea typeface="+mn-ea"/>
                <a:cs typeface="+mn-cs"/>
              </a:rPr>
              <a:t>519.932.0535</a:t>
            </a:r>
          </a:p>
        </p:txBody>
      </p:sp>
      <p:sp>
        <p:nvSpPr>
          <p:cNvPr id="6" name="Subtitle 4">
            <a:extLst>
              <a:ext uri="{FF2B5EF4-FFF2-40B4-BE49-F238E27FC236}">
                <a16:creationId xmlns:a16="http://schemas.microsoft.com/office/drawing/2014/main" id="{7746AA77-43E1-CE42-8A93-17670A5F6C2D}"/>
              </a:ext>
            </a:extLst>
          </p:cNvPr>
          <p:cNvSpPr>
            <a:spLocks noGrp="1"/>
          </p:cNvSpPr>
          <p:nvPr>
            <p:ph type="subTitle" idx="1"/>
          </p:nvPr>
        </p:nvSpPr>
        <p:spPr>
          <a:xfrm>
            <a:off x="1524000" y="442219"/>
            <a:ext cx="9144000" cy="759279"/>
          </a:xfrm>
        </p:spPr>
        <p:txBody>
          <a:bodyPr>
            <a:normAutofit/>
          </a:bodyPr>
          <a:lstStyle/>
          <a:p>
            <a:r>
              <a:rPr lang="fr-CA" sz="3600" b="1" dirty="0" err="1">
                <a:solidFill>
                  <a:srgbClr val="3B3889"/>
                </a:solidFill>
              </a:rPr>
              <a:t>Thank</a:t>
            </a:r>
            <a:r>
              <a:rPr lang="fr-CA" sz="3600" b="1" dirty="0">
                <a:solidFill>
                  <a:srgbClr val="3B3889"/>
                </a:solidFill>
              </a:rPr>
              <a:t> </a:t>
            </a:r>
            <a:r>
              <a:rPr lang="fr-CA" sz="3600" b="1" dirty="0" err="1">
                <a:solidFill>
                  <a:srgbClr val="3B3889"/>
                </a:solidFill>
              </a:rPr>
              <a:t>you</a:t>
            </a:r>
            <a:r>
              <a:rPr lang="fr-CA" sz="3600" b="1" dirty="0">
                <a:solidFill>
                  <a:srgbClr val="3B3889"/>
                </a:solidFill>
              </a:rPr>
              <a:t>!</a:t>
            </a:r>
          </a:p>
          <a:p>
            <a:endParaRPr lang="fr-CA" dirty="0"/>
          </a:p>
          <a:p>
            <a:endParaRPr lang="fr-CA" dirty="0"/>
          </a:p>
        </p:txBody>
      </p:sp>
    </p:spTree>
    <p:extLst>
      <p:ext uri="{BB962C8B-B14F-4D97-AF65-F5344CB8AC3E}">
        <p14:creationId xmlns:p14="http://schemas.microsoft.com/office/powerpoint/2010/main" val="101015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419031" y="1316938"/>
            <a:ext cx="2978094" cy="461665"/>
          </a:xfrm>
          <a:prstGeom prst="rect">
            <a:avLst/>
          </a:prstGeom>
          <a:solidFill>
            <a:schemeClr val="bg1"/>
          </a:solidFill>
        </p:spPr>
        <p:txBody>
          <a:bodyPr wrap="square">
            <a:spAutoFit/>
          </a:bodyPr>
          <a:lstStyle/>
          <a:p>
            <a:pPr algn="ctr"/>
            <a:r>
              <a:rPr lang="en-US" sz="2400" dirty="0">
                <a:solidFill>
                  <a:srgbClr val="B42D8E"/>
                </a:solidFill>
                <a:latin typeface="Microsoft JhengHei" panose="020B0604030504040204" pitchFamily="34" charset="-120"/>
                <a:ea typeface="Microsoft JhengHei" panose="020B0604030504040204" pitchFamily="34" charset="-120"/>
              </a:rPr>
              <a:t>Our Time Together</a:t>
            </a:r>
            <a:endParaRPr lang="en-CA" sz="2400" dirty="0">
              <a:solidFill>
                <a:srgbClr val="B42D8E"/>
              </a:solidFill>
              <a:latin typeface="Microsoft JhengHei" panose="020B0604030504040204" pitchFamily="34" charset="-120"/>
              <a:ea typeface="Microsoft JhengHei" panose="020B0604030504040204" pitchFamily="34" charset="-120"/>
            </a:endParaRPr>
          </a:p>
        </p:txBody>
      </p:sp>
      <p:sp>
        <p:nvSpPr>
          <p:cNvPr id="2" name="Rectangle 1">
            <a:extLst>
              <a:ext uri="{FF2B5EF4-FFF2-40B4-BE49-F238E27FC236}">
                <a16:creationId xmlns:a16="http://schemas.microsoft.com/office/drawing/2014/main" id="{55D7AA0E-04D9-524E-A222-2EE83CEA3ABC}"/>
              </a:ext>
            </a:extLst>
          </p:cNvPr>
          <p:cNvSpPr/>
          <p:nvPr/>
        </p:nvSpPr>
        <p:spPr>
          <a:xfrm>
            <a:off x="394255" y="1810974"/>
            <a:ext cx="10947748" cy="2461058"/>
          </a:xfrm>
          <a:prstGeom prst="rect">
            <a:avLst/>
          </a:prstGeom>
        </p:spPr>
        <p:txBody>
          <a:bodyPr wrap="square">
            <a:spAutoFit/>
          </a:bodyPr>
          <a:lstStyle/>
          <a:p>
            <a:pPr marL="0" marR="0" algn="ctr">
              <a:lnSpc>
                <a:spcPct val="107000"/>
              </a:lnSpc>
              <a:spcBef>
                <a:spcPts val="0"/>
              </a:spcBef>
              <a:spcAft>
                <a:spcPts val="800"/>
              </a:spcAft>
            </a:pPr>
            <a:r>
              <a:rPr lang="en-US" sz="2000" i="1" dirty="0">
                <a:solidFill>
                  <a:srgbClr val="002060"/>
                </a:solidFill>
                <a:latin typeface="Calibri Light" panose="020F0302020204030204" pitchFamily="34" charset="0"/>
                <a:cs typeface="Times New Roman" panose="02020603050405020304" pitchFamily="18" charset="0"/>
              </a:rPr>
              <a:t>What do emerging/aspiring leaders need to know about evaluation? </a:t>
            </a:r>
          </a:p>
          <a:p>
            <a:pPr marL="0" marR="0" algn="ctr">
              <a:lnSpc>
                <a:spcPct val="107000"/>
              </a:lnSpc>
              <a:spcBef>
                <a:spcPts val="0"/>
              </a:spcBef>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Today:</a:t>
            </a: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Introduction to evaluation basics</a:t>
            </a:r>
          </a:p>
          <a:p>
            <a:pPr marL="0" marR="0">
              <a:lnSpc>
                <a:spcPct val="107000"/>
              </a:lnSpc>
              <a:spcBef>
                <a:spcPts val="0"/>
              </a:spcBef>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Mix of theory, examples and hands-on application </a:t>
            </a:r>
          </a:p>
        </p:txBody>
      </p:sp>
    </p:spTree>
    <p:extLst>
      <p:ext uri="{BB962C8B-B14F-4D97-AF65-F5344CB8AC3E}">
        <p14:creationId xmlns:p14="http://schemas.microsoft.com/office/powerpoint/2010/main" val="213664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Image result for webinars">
            <a:extLst>
              <a:ext uri="{FF2B5EF4-FFF2-40B4-BE49-F238E27FC236}">
                <a16:creationId xmlns:a16="http://schemas.microsoft.com/office/drawing/2014/main" id="{7418FDD5-1D7D-45CF-B2A4-B682518C0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60" y="514575"/>
            <a:ext cx="5571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797CFA21-167F-41A0-91A6-541100C218A6}"/>
              </a:ext>
            </a:extLst>
          </p:cNvPr>
          <p:cNvSpPr txBox="1">
            <a:spLocks/>
          </p:cNvSpPr>
          <p:nvPr/>
        </p:nvSpPr>
        <p:spPr>
          <a:xfrm>
            <a:off x="6283347" y="1469800"/>
            <a:ext cx="5249869" cy="4873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icrosoft JhengHei" panose="020B0604030504040204" pitchFamily="34" charset="-120"/>
                <a:ea typeface="Microsoft JhengHei"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CA" dirty="0">
                <a:solidFill>
                  <a:srgbClr val="E7E6E6">
                    <a:lumMod val="25000"/>
                  </a:srgbClr>
                </a:solidFill>
                <a:latin typeface="+mj-lt"/>
              </a:rPr>
              <a:t>Questions Box/Comments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CA" sz="2800" b="0" i="0" u="none" strike="noStrike" kern="1200" cap="none" spc="0" normalizeH="0" baseline="0" noProof="0" dirty="0">
                <a:ln>
                  <a:noFill/>
                </a:ln>
                <a:solidFill>
                  <a:srgbClr val="E7E6E6">
                    <a:lumMod val="25000"/>
                  </a:srgbClr>
                </a:solidFill>
                <a:effectLst/>
                <a:uLnTx/>
                <a:uFillTx/>
                <a:latin typeface="+mj-lt"/>
                <a:ea typeface="Microsoft JhengHei" panose="020B0604030504040204" pitchFamily="34" charset="-120"/>
                <a:cs typeface="+mn-cs"/>
              </a:rPr>
              <a:t>Audio</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CA" dirty="0">
                <a:solidFill>
                  <a:srgbClr val="E7E6E6">
                    <a:lumMod val="25000"/>
                  </a:srgbClr>
                </a:solidFill>
                <a:latin typeface="+mj-lt"/>
              </a:rPr>
              <a:t>Interactive polls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CA" dirty="0">
                <a:solidFill>
                  <a:srgbClr val="E7E6E6">
                    <a:lumMod val="25000"/>
                  </a:srgbClr>
                </a:solidFill>
                <a:latin typeface="+mj-lt"/>
              </a:rPr>
              <a:t>Handouts</a:t>
            </a:r>
            <a:endParaRPr kumimoji="0" lang="en-CA" sz="2800" b="0" i="0" u="none" strike="noStrike" kern="1200" cap="none" spc="0" normalizeH="0" baseline="0" noProof="0" dirty="0">
              <a:ln>
                <a:noFill/>
              </a:ln>
              <a:solidFill>
                <a:srgbClr val="E7E6E6">
                  <a:lumMod val="25000"/>
                </a:srgbClr>
              </a:solidFill>
              <a:effectLst/>
              <a:uLnTx/>
              <a:uFillTx/>
              <a:latin typeface="+mj-lt"/>
              <a:ea typeface="Microsoft JhengHei" panose="020B0604030504040204" pitchFamily="34" charset="-120"/>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CA" sz="2800" b="0" i="0" u="none" strike="noStrike" kern="1200" cap="none" spc="0" normalizeH="0" baseline="0" noProof="0" dirty="0">
                <a:ln>
                  <a:noFill/>
                </a:ln>
                <a:solidFill>
                  <a:srgbClr val="E7E6E6">
                    <a:lumMod val="25000"/>
                  </a:srgbClr>
                </a:solidFill>
                <a:effectLst/>
                <a:uLnTx/>
                <a:uFillTx/>
                <a:latin typeface="+mj-lt"/>
                <a:ea typeface="Microsoft JhengHei" panose="020B0604030504040204" pitchFamily="34" charset="-120"/>
                <a:cs typeface="+mn-cs"/>
              </a:rPr>
              <a:t> Lines muted, if you ‘raise your hand’ we will unmute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CA" sz="2800" b="0" i="0" u="none" strike="noStrike" kern="1200" cap="none" spc="0" normalizeH="0" baseline="0" noProof="0" dirty="0">
              <a:ln>
                <a:noFill/>
              </a:ln>
              <a:solidFill>
                <a:srgbClr val="E7E6E6">
                  <a:lumMod val="25000"/>
                </a:srgbClr>
              </a:solidFill>
              <a:effectLst/>
              <a:uLnTx/>
              <a:uFillTx/>
              <a:latin typeface="Microsoft JhengHei" panose="020B0604030504040204" pitchFamily="34" charset="-120"/>
              <a:ea typeface="Microsoft JhengHei" panose="020B0604030504040204" pitchFamily="34" charset="-120"/>
              <a:cs typeface="+mn-cs"/>
            </a:endParaRPr>
          </a:p>
        </p:txBody>
      </p:sp>
      <p:sp>
        <p:nvSpPr>
          <p:cNvPr id="6" name="Title 1">
            <a:extLst>
              <a:ext uri="{FF2B5EF4-FFF2-40B4-BE49-F238E27FC236}">
                <a16:creationId xmlns:a16="http://schemas.microsoft.com/office/drawing/2014/main" id="{05F0FBAD-75D7-4C01-816D-8A4B288B8301}"/>
              </a:ext>
            </a:extLst>
          </p:cNvPr>
          <p:cNvSpPr txBox="1">
            <a:spLocks/>
          </p:cNvSpPr>
          <p:nvPr/>
        </p:nvSpPr>
        <p:spPr bwMode="auto">
          <a:xfrm>
            <a:off x="6123226" y="514575"/>
            <a:ext cx="4886325"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rgbClr val="3B3889"/>
                </a:solidFill>
                <a:latin typeface="Microsoft JhengHei" panose="020B0604030504040204" pitchFamily="34" charset="-120"/>
                <a:ea typeface="Microsoft JhengHei" panose="020B0604030504040204" pitchFamily="34" charset="-12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altLang="en-US" sz="4400" b="0" i="0" u="none" strike="noStrike" kern="1200" cap="none" spc="0" normalizeH="0" baseline="0" noProof="0" dirty="0">
                <a:ln>
                  <a:noFill/>
                </a:ln>
                <a:solidFill>
                  <a:srgbClr val="5B9BD5">
                    <a:lumMod val="75000"/>
                  </a:srgbClr>
                </a:solidFill>
                <a:effectLst/>
                <a:uLnTx/>
                <a:uFillTx/>
                <a:latin typeface="Microsoft JhengHei" panose="020B0604030504040204" pitchFamily="34" charset="-120"/>
                <a:ea typeface="Microsoft JhengHei" panose="020B0604030504040204" pitchFamily="34" charset="-120"/>
                <a:cs typeface="+mj-cs"/>
              </a:rPr>
              <a:t>Ways to Participate</a:t>
            </a:r>
          </a:p>
        </p:txBody>
      </p:sp>
      <p:pic>
        <p:nvPicPr>
          <p:cNvPr id="1026" name="8BC874EA-BCD3-4F51-8D2B-9A9485DFFEFA">
            <a:extLst>
              <a:ext uri="{FF2B5EF4-FFF2-40B4-BE49-F238E27FC236}">
                <a16:creationId xmlns:a16="http://schemas.microsoft.com/office/drawing/2014/main" id="{F8DD4C9B-5CE9-4FEC-951D-7AD919BAD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4" y="0"/>
            <a:ext cx="5947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89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37F64B-D0FD-4C4F-A0B8-0C70096A4889}"/>
              </a:ext>
            </a:extLst>
          </p:cNvPr>
          <p:cNvSpPr txBox="1"/>
          <p:nvPr/>
        </p:nvSpPr>
        <p:spPr>
          <a:xfrm>
            <a:off x="716485" y="682052"/>
            <a:ext cx="10759030" cy="523220"/>
          </a:xfrm>
          <a:prstGeom prst="rect">
            <a:avLst/>
          </a:prstGeom>
          <a:noFill/>
        </p:spPr>
        <p:txBody>
          <a:bodyPr wrap="square" rtlCol="0">
            <a:spAutoFit/>
          </a:bodyPr>
          <a:lstStyle/>
          <a:p>
            <a:pPr algn="ctr"/>
            <a:r>
              <a:rPr lang="en-CA" sz="2800">
                <a:solidFill>
                  <a:schemeClr val="bg1"/>
                </a:solidFill>
                <a:ea typeface="Microsoft JhengHei" panose="020B0604030504040204" pitchFamily="34" charset="-120"/>
              </a:rPr>
              <a:t>Great Communicators</a:t>
            </a:r>
            <a:endParaRPr lang="en-CA" sz="2800" dirty="0">
              <a:solidFill>
                <a:schemeClr val="bg1"/>
              </a:solidFill>
              <a:ea typeface="Microsoft JhengHei" panose="020B0604030504040204" pitchFamily="34" charset="-120"/>
            </a:endParaRPr>
          </a:p>
        </p:txBody>
      </p:sp>
      <p:sp>
        <p:nvSpPr>
          <p:cNvPr id="6" name="Content Placeholder 2">
            <a:extLst>
              <a:ext uri="{FF2B5EF4-FFF2-40B4-BE49-F238E27FC236}">
                <a16:creationId xmlns:a16="http://schemas.microsoft.com/office/drawing/2014/main" id="{729F4DF7-42CB-476E-8716-79D3793FE50A}"/>
              </a:ext>
            </a:extLst>
          </p:cNvPr>
          <p:cNvSpPr>
            <a:spLocks noGrp="1"/>
          </p:cNvSpPr>
          <p:nvPr>
            <p:ph idx="1"/>
          </p:nvPr>
        </p:nvSpPr>
        <p:spPr>
          <a:xfrm>
            <a:off x="538390" y="1483718"/>
            <a:ext cx="6576394" cy="4180890"/>
          </a:xfrm>
        </p:spPr>
        <p:txBody>
          <a:bodyPr>
            <a:normAutofit/>
          </a:bodyPr>
          <a:lstStyle/>
          <a:p>
            <a:pPr marL="0" indent="0">
              <a:buNone/>
            </a:pPr>
            <a:r>
              <a:rPr lang="en-CA" sz="3200" dirty="0">
                <a:latin typeface="+mj-lt"/>
              </a:rPr>
              <a:t>From your experience what makes for an effective evaluation project?</a:t>
            </a:r>
          </a:p>
          <a:p>
            <a:pPr marL="0" indent="0">
              <a:buNone/>
            </a:pPr>
            <a:endParaRPr lang="en-CA" sz="3200" dirty="0">
              <a:latin typeface="+mj-lt"/>
            </a:endParaRPr>
          </a:p>
          <a:p>
            <a:pPr marL="0" indent="0">
              <a:buNone/>
            </a:pPr>
            <a:endParaRPr lang="en-CA" sz="3200" dirty="0">
              <a:latin typeface="+mj-lt"/>
            </a:endParaRPr>
          </a:p>
          <a:p>
            <a:pPr marL="0" indent="0">
              <a:buNone/>
            </a:pPr>
            <a:r>
              <a:rPr lang="en-CA" sz="3200" dirty="0">
                <a:latin typeface="+mj-lt"/>
              </a:rPr>
              <a:t>From your experience where does evaluation fall short? </a:t>
            </a:r>
          </a:p>
          <a:p>
            <a:pPr marL="0" indent="0">
              <a:buNone/>
            </a:pPr>
            <a:endParaRPr lang="en-CA" sz="3200" dirty="0">
              <a:latin typeface="+mj-lt"/>
            </a:endParaRPr>
          </a:p>
        </p:txBody>
      </p:sp>
      <p:grpSp>
        <p:nvGrpSpPr>
          <p:cNvPr id="2" name="Group 1">
            <a:extLst>
              <a:ext uri="{FF2B5EF4-FFF2-40B4-BE49-F238E27FC236}">
                <a16:creationId xmlns:a16="http://schemas.microsoft.com/office/drawing/2014/main" id="{DA64DD42-C771-4D84-90D1-F396933A52DA}"/>
              </a:ext>
            </a:extLst>
          </p:cNvPr>
          <p:cNvGrpSpPr/>
          <p:nvPr/>
        </p:nvGrpSpPr>
        <p:grpSpPr>
          <a:xfrm>
            <a:off x="7605791" y="1170895"/>
            <a:ext cx="3682652" cy="5128000"/>
            <a:chOff x="7605791" y="1170895"/>
            <a:chExt cx="3682652" cy="5128000"/>
          </a:xfrm>
        </p:grpSpPr>
        <p:sp>
          <p:nvSpPr>
            <p:cNvPr id="4" name="Subtitle 2">
              <a:extLst>
                <a:ext uri="{FF2B5EF4-FFF2-40B4-BE49-F238E27FC236}">
                  <a16:creationId xmlns:a16="http://schemas.microsoft.com/office/drawing/2014/main" id="{F90026B4-D6A1-43C5-B3E0-A46A6DAF4C18}"/>
                </a:ext>
              </a:extLst>
            </p:cNvPr>
            <p:cNvSpPr txBox="1">
              <a:spLocks/>
            </p:cNvSpPr>
            <p:nvPr/>
          </p:nvSpPr>
          <p:spPr>
            <a:xfrm>
              <a:off x="7605791" y="5260931"/>
              <a:ext cx="3682652" cy="103796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hlinkClick r:id="rId3"/>
                </a:rPr>
                <a:t>www.PollEv.com/cfoe</a:t>
              </a:r>
              <a:endParaRPr lang="en-CA" sz="3200" dirty="0"/>
            </a:p>
            <a:p>
              <a:pPr marL="0" indent="0">
                <a:buNone/>
              </a:pPr>
              <a:r>
                <a:rPr lang="en-CA" sz="1900" dirty="0">
                  <a:latin typeface="+mj-lt"/>
                </a:rPr>
                <a:t>(skip entering your name)</a:t>
              </a:r>
            </a:p>
            <a:p>
              <a:endParaRPr lang="en-CA" sz="1900" dirty="0"/>
            </a:p>
          </p:txBody>
        </p:sp>
        <p:pic>
          <p:nvPicPr>
            <p:cNvPr id="5" name="Picture 4" descr="A picture containing outdoor, drawing&#10;&#10;Description automatically generated">
              <a:extLst>
                <a:ext uri="{FF2B5EF4-FFF2-40B4-BE49-F238E27FC236}">
                  <a16:creationId xmlns:a16="http://schemas.microsoft.com/office/drawing/2014/main" id="{5BF8ED1F-E27D-4AFB-8FA6-A1EF95CBD0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240" r="11003"/>
            <a:stretch/>
          </p:blipFill>
          <p:spPr>
            <a:xfrm>
              <a:off x="7736929" y="1170895"/>
              <a:ext cx="2769022" cy="3692047"/>
            </a:xfrm>
            <a:prstGeom prst="rect">
              <a:avLst/>
            </a:prstGeom>
          </p:spPr>
        </p:pic>
      </p:grpSp>
    </p:spTree>
    <p:extLst>
      <p:ext uri="{BB962C8B-B14F-4D97-AF65-F5344CB8AC3E}">
        <p14:creationId xmlns:p14="http://schemas.microsoft.com/office/powerpoint/2010/main" val="187584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BD24-F712-4D92-997E-0D0F78BC496B}"/>
              </a:ext>
            </a:extLst>
          </p:cNvPr>
          <p:cNvSpPr>
            <a:spLocks noGrp="1"/>
          </p:cNvSpPr>
          <p:nvPr>
            <p:ph type="title"/>
          </p:nvPr>
        </p:nvSpPr>
        <p:spPr/>
        <p:txBody>
          <a:bodyPr/>
          <a:lstStyle/>
          <a:p>
            <a:r>
              <a:rPr lang="en-CA" sz="4400" dirty="0">
                <a:latin typeface="+mj-lt"/>
              </a:rPr>
              <a:t>What is Evaluation?</a:t>
            </a:r>
            <a:endParaRPr lang="en-US" dirty="0"/>
          </a:p>
        </p:txBody>
      </p:sp>
      <p:sp>
        <p:nvSpPr>
          <p:cNvPr id="3" name="Content Placeholder 2">
            <a:extLst>
              <a:ext uri="{FF2B5EF4-FFF2-40B4-BE49-F238E27FC236}">
                <a16:creationId xmlns:a16="http://schemas.microsoft.com/office/drawing/2014/main" id="{33552171-8533-43EC-AF90-D009C5F5A0F5}"/>
              </a:ext>
            </a:extLst>
          </p:cNvPr>
          <p:cNvSpPr>
            <a:spLocks noGrp="1"/>
          </p:cNvSpPr>
          <p:nvPr>
            <p:ph idx="1"/>
          </p:nvPr>
        </p:nvSpPr>
        <p:spPr/>
        <p:txBody>
          <a:bodyPr/>
          <a:lstStyle/>
          <a:p>
            <a:r>
              <a:rPr lang="en-US" altLang="en-US" dirty="0">
                <a:latin typeface="+mj-lt"/>
              </a:rPr>
              <a:t>A systematic process of collecting information for a specific purpose and use </a:t>
            </a:r>
          </a:p>
          <a:p>
            <a:r>
              <a:rPr lang="en-CA" sz="2800" dirty="0">
                <a:latin typeface="+mj-lt"/>
              </a:rPr>
              <a:t>Action oriented </a:t>
            </a:r>
          </a:p>
          <a:p>
            <a:r>
              <a:rPr lang="en-CA" sz="2800" dirty="0">
                <a:latin typeface="+mj-lt"/>
              </a:rPr>
              <a:t>A tool to help organizations make decisions and to take appropriate action</a:t>
            </a:r>
          </a:p>
          <a:p>
            <a:pPr marL="0" indent="0">
              <a:buNone/>
            </a:pPr>
            <a:endParaRPr lang="en-US" altLang="en-US" sz="2800" dirty="0">
              <a:latin typeface="+mj-lt"/>
            </a:endParaRPr>
          </a:p>
          <a:p>
            <a:pPr marL="0" indent="0">
              <a:buNone/>
            </a:pPr>
            <a:r>
              <a:rPr lang="en-CA" sz="2800" dirty="0">
                <a:latin typeface="+mj-lt"/>
              </a:rPr>
              <a:t>Evaluation can be a simple reflection on how a program went to a comprehensive research project</a:t>
            </a:r>
          </a:p>
          <a:p>
            <a:pPr marL="0" indent="0">
              <a:buNone/>
            </a:pPr>
            <a:endParaRPr lang="en-US" dirty="0"/>
          </a:p>
        </p:txBody>
      </p:sp>
      <p:sp>
        <p:nvSpPr>
          <p:cNvPr id="4" name="Rectangle 3">
            <a:extLst>
              <a:ext uri="{FF2B5EF4-FFF2-40B4-BE49-F238E27FC236}">
                <a16:creationId xmlns:a16="http://schemas.microsoft.com/office/drawing/2014/main" id="{94FC9D58-0BEB-4ADE-98E2-66AFC1A7A2E5}"/>
              </a:ext>
            </a:extLst>
          </p:cNvPr>
          <p:cNvSpPr/>
          <p:nvPr/>
        </p:nvSpPr>
        <p:spPr>
          <a:xfrm rot="5400000">
            <a:off x="10696739" y="1314866"/>
            <a:ext cx="2422680" cy="523220"/>
          </a:xfrm>
          <a:prstGeom prst="rect">
            <a:avLst/>
          </a:prstGeom>
          <a:solidFill>
            <a:schemeClr val="bg1"/>
          </a:solidFill>
        </p:spPr>
        <p:txBody>
          <a:bodyPr wrap="square">
            <a:spAutoFit/>
          </a:bodyPr>
          <a:lstStyle/>
          <a:p>
            <a:pPr algn="ctr"/>
            <a:r>
              <a:rPr lang="en-US" sz="2800" dirty="0">
                <a:solidFill>
                  <a:srgbClr val="B42D8E"/>
                </a:solidFill>
                <a:latin typeface="Microsoft JhengHei" panose="020B0604030504040204" pitchFamily="34" charset="-120"/>
                <a:ea typeface="Microsoft JhengHei" panose="020B0604030504040204" pitchFamily="34" charset="-120"/>
              </a:rPr>
              <a:t>What?</a:t>
            </a:r>
            <a:endParaRPr lang="en-CA" sz="2800" dirty="0">
              <a:solidFill>
                <a:srgbClr val="B42D8E"/>
              </a:solidFill>
              <a:latin typeface="Microsoft JhengHei" panose="020B0604030504040204" pitchFamily="34" charset="-120"/>
              <a:ea typeface="Microsoft JhengHei" panose="020B0604030504040204" pitchFamily="34" charset="-120"/>
            </a:endParaRPr>
          </a:p>
        </p:txBody>
      </p:sp>
      <p:sp>
        <p:nvSpPr>
          <p:cNvPr id="5" name="TextBox 4">
            <a:extLst>
              <a:ext uri="{FF2B5EF4-FFF2-40B4-BE49-F238E27FC236}">
                <a16:creationId xmlns:a16="http://schemas.microsoft.com/office/drawing/2014/main" id="{C2F530BA-4185-4655-B1A8-706A107B8CA0}"/>
              </a:ext>
            </a:extLst>
          </p:cNvPr>
          <p:cNvSpPr txBox="1"/>
          <p:nvPr/>
        </p:nvSpPr>
        <p:spPr>
          <a:xfrm>
            <a:off x="7200332" y="5942568"/>
            <a:ext cx="3695178" cy="369332"/>
          </a:xfrm>
          <a:prstGeom prst="rect">
            <a:avLst/>
          </a:prstGeom>
          <a:noFill/>
        </p:spPr>
        <p:txBody>
          <a:bodyPr wrap="square" rtlCol="0">
            <a:spAutoFit/>
          </a:bodyPr>
          <a:lstStyle/>
          <a:p>
            <a:r>
              <a:rPr lang="en-CA" dirty="0">
                <a:solidFill>
                  <a:srgbClr val="FF0000"/>
                </a:solidFill>
              </a:rPr>
              <a:t>Video</a:t>
            </a:r>
            <a:endParaRPr lang="en-US" dirty="0">
              <a:solidFill>
                <a:srgbClr val="FF0000"/>
              </a:solidFill>
            </a:endParaRPr>
          </a:p>
        </p:txBody>
      </p:sp>
    </p:spTree>
    <p:extLst>
      <p:ext uri="{BB962C8B-B14F-4D97-AF65-F5344CB8AC3E}">
        <p14:creationId xmlns:p14="http://schemas.microsoft.com/office/powerpoint/2010/main" val="342943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AF1DA8-5140-4CE0-BD50-7A91EE039A14}"/>
              </a:ext>
            </a:extLst>
          </p:cNvPr>
          <p:cNvSpPr/>
          <p:nvPr/>
        </p:nvSpPr>
        <p:spPr>
          <a:xfrm rot="5400000">
            <a:off x="10696739" y="1314866"/>
            <a:ext cx="2422680" cy="523220"/>
          </a:xfrm>
          <a:prstGeom prst="rect">
            <a:avLst/>
          </a:prstGeom>
          <a:solidFill>
            <a:schemeClr val="bg1"/>
          </a:solidFill>
        </p:spPr>
        <p:txBody>
          <a:bodyPr wrap="square">
            <a:spAutoFit/>
          </a:bodyPr>
          <a:lstStyle/>
          <a:p>
            <a:pPr algn="ctr"/>
            <a:r>
              <a:rPr lang="en-US" sz="2800" dirty="0">
                <a:solidFill>
                  <a:srgbClr val="B42D8E"/>
                </a:solidFill>
                <a:latin typeface="Microsoft JhengHei" panose="020B0604030504040204" pitchFamily="34" charset="-120"/>
                <a:ea typeface="Microsoft JhengHei" panose="020B0604030504040204" pitchFamily="34" charset="-120"/>
              </a:rPr>
              <a:t>Why?</a:t>
            </a:r>
            <a:endParaRPr lang="en-CA" sz="2800" dirty="0">
              <a:solidFill>
                <a:srgbClr val="B42D8E"/>
              </a:solidFill>
              <a:latin typeface="Microsoft JhengHei" panose="020B0604030504040204" pitchFamily="34" charset="-120"/>
              <a:ea typeface="Microsoft JhengHei" panose="020B0604030504040204" pitchFamily="34" charset="-120"/>
            </a:endParaRPr>
          </a:p>
        </p:txBody>
      </p:sp>
      <p:pic>
        <p:nvPicPr>
          <p:cNvPr id="9" name="Picture 8">
            <a:extLst>
              <a:ext uri="{FF2B5EF4-FFF2-40B4-BE49-F238E27FC236}">
                <a16:creationId xmlns:a16="http://schemas.microsoft.com/office/drawing/2014/main" id="{FD95331F-F3E2-43CC-827F-4799A7F8E07F}"/>
              </a:ext>
            </a:extLst>
          </p:cNvPr>
          <p:cNvPicPr>
            <a:picLocks noChangeAspect="1"/>
          </p:cNvPicPr>
          <p:nvPr/>
        </p:nvPicPr>
        <p:blipFill>
          <a:blip r:embed="rId3"/>
          <a:stretch>
            <a:fillRect/>
          </a:stretch>
        </p:blipFill>
        <p:spPr>
          <a:xfrm>
            <a:off x="633454" y="1918553"/>
            <a:ext cx="5462546" cy="32775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itle 1">
            <a:extLst>
              <a:ext uri="{FF2B5EF4-FFF2-40B4-BE49-F238E27FC236}">
                <a16:creationId xmlns:a16="http://schemas.microsoft.com/office/drawing/2014/main" id="{8A2CFC04-C6B2-497C-A6D2-E9B87B6F7DA6}"/>
              </a:ext>
            </a:extLst>
          </p:cNvPr>
          <p:cNvSpPr>
            <a:spLocks noGrp="1"/>
          </p:cNvSpPr>
          <p:nvPr>
            <p:ph type="title"/>
          </p:nvPr>
        </p:nvSpPr>
        <p:spPr>
          <a:xfrm>
            <a:off x="381650" y="130772"/>
            <a:ext cx="10506456" cy="1014984"/>
          </a:xfrm>
        </p:spPr>
        <p:txBody>
          <a:bodyPr anchor="b">
            <a:normAutofit/>
          </a:bodyPr>
          <a:lstStyle/>
          <a:p>
            <a:r>
              <a:rPr lang="en-US" dirty="0">
                <a:solidFill>
                  <a:srgbClr val="002060"/>
                </a:solidFill>
              </a:rPr>
              <a:t>Evaluation is used for: </a:t>
            </a:r>
          </a:p>
        </p:txBody>
      </p:sp>
      <p:sp>
        <p:nvSpPr>
          <p:cNvPr id="12" name="Content Placeholder 2">
            <a:extLst>
              <a:ext uri="{FF2B5EF4-FFF2-40B4-BE49-F238E27FC236}">
                <a16:creationId xmlns:a16="http://schemas.microsoft.com/office/drawing/2014/main" id="{4C2A9862-0C0F-4F95-A692-9A311530DD6F}"/>
              </a:ext>
            </a:extLst>
          </p:cNvPr>
          <p:cNvSpPr>
            <a:spLocks noGrp="1"/>
          </p:cNvSpPr>
          <p:nvPr>
            <p:ph idx="1"/>
          </p:nvPr>
        </p:nvSpPr>
        <p:spPr>
          <a:xfrm>
            <a:off x="6525286" y="827687"/>
            <a:ext cx="4362820" cy="4948498"/>
          </a:xfrm>
        </p:spPr>
        <p:txBody>
          <a:bodyPr>
            <a:normAutofit fontScale="92500" lnSpcReduction="10000"/>
          </a:bodyPr>
          <a:lstStyle/>
          <a:p>
            <a:pPr marL="0" indent="0">
              <a:lnSpc>
                <a:spcPct val="80000"/>
              </a:lnSpc>
              <a:spcBef>
                <a:spcPts val="0"/>
              </a:spcBef>
              <a:spcAft>
                <a:spcPts val="2400"/>
              </a:spcAft>
              <a:buNone/>
              <a:defRPr/>
            </a:pPr>
            <a:r>
              <a:rPr lang="en-US" sz="2400" dirty="0">
                <a:latin typeface="+mj-lt"/>
              </a:rPr>
              <a:t>Program improvement and learning</a:t>
            </a:r>
          </a:p>
          <a:p>
            <a:pPr marL="0" indent="0">
              <a:lnSpc>
                <a:spcPct val="80000"/>
              </a:lnSpc>
              <a:spcBef>
                <a:spcPts val="0"/>
              </a:spcBef>
              <a:spcAft>
                <a:spcPts val="2400"/>
              </a:spcAft>
              <a:buNone/>
              <a:defRPr/>
            </a:pPr>
            <a:r>
              <a:rPr lang="en-US" sz="2400" dirty="0">
                <a:latin typeface="+mj-lt"/>
              </a:rPr>
              <a:t>Accountability to funders</a:t>
            </a:r>
          </a:p>
          <a:p>
            <a:pPr marL="0" indent="0">
              <a:lnSpc>
                <a:spcPct val="80000"/>
              </a:lnSpc>
              <a:spcBef>
                <a:spcPts val="0"/>
              </a:spcBef>
              <a:spcAft>
                <a:spcPts val="2400"/>
              </a:spcAft>
              <a:buNone/>
              <a:defRPr/>
            </a:pPr>
            <a:r>
              <a:rPr lang="en-US" sz="2400" dirty="0">
                <a:latin typeface="+mj-lt"/>
              </a:rPr>
              <a:t>Prioritize resources</a:t>
            </a:r>
          </a:p>
          <a:p>
            <a:pPr marL="0" indent="0">
              <a:lnSpc>
                <a:spcPct val="80000"/>
              </a:lnSpc>
              <a:spcBef>
                <a:spcPts val="0"/>
              </a:spcBef>
              <a:spcAft>
                <a:spcPts val="2400"/>
              </a:spcAft>
              <a:buNone/>
              <a:defRPr/>
            </a:pPr>
            <a:r>
              <a:rPr lang="en-US" sz="2400" dirty="0">
                <a:latin typeface="+mj-lt"/>
              </a:rPr>
              <a:t>Help determine the case for a program</a:t>
            </a:r>
          </a:p>
          <a:p>
            <a:pPr marL="0" indent="0">
              <a:lnSpc>
                <a:spcPct val="80000"/>
              </a:lnSpc>
              <a:spcBef>
                <a:spcPts val="0"/>
              </a:spcBef>
              <a:spcAft>
                <a:spcPts val="2400"/>
              </a:spcAft>
              <a:buNone/>
              <a:defRPr/>
            </a:pPr>
            <a:r>
              <a:rPr lang="en-US" sz="2400" dirty="0">
                <a:latin typeface="+mj-lt"/>
              </a:rPr>
              <a:t>Provide credible information to share with your Board, committees and participants/clients</a:t>
            </a:r>
          </a:p>
          <a:p>
            <a:pPr marL="0" indent="0">
              <a:lnSpc>
                <a:spcPct val="80000"/>
              </a:lnSpc>
              <a:spcBef>
                <a:spcPts val="0"/>
              </a:spcBef>
              <a:spcAft>
                <a:spcPts val="2400"/>
              </a:spcAft>
              <a:buNone/>
              <a:defRPr/>
            </a:pPr>
            <a:r>
              <a:rPr lang="en-CA" sz="2400" dirty="0">
                <a:latin typeface="+mj-lt"/>
              </a:rPr>
              <a:t>Learn what needs to be done to make your programming stronger </a:t>
            </a:r>
          </a:p>
          <a:p>
            <a:pPr marL="0" indent="0">
              <a:lnSpc>
                <a:spcPct val="80000"/>
              </a:lnSpc>
              <a:spcBef>
                <a:spcPts val="0"/>
              </a:spcBef>
              <a:spcAft>
                <a:spcPts val="2400"/>
              </a:spcAft>
              <a:buNone/>
              <a:defRPr/>
            </a:pPr>
            <a:r>
              <a:rPr lang="en-US" sz="2400" dirty="0">
                <a:latin typeface="+mj-lt"/>
              </a:rPr>
              <a:t>Outcomes will be stronger because measuring results produces results!</a:t>
            </a:r>
          </a:p>
        </p:txBody>
      </p:sp>
    </p:spTree>
    <p:extLst>
      <p:ext uri="{BB962C8B-B14F-4D97-AF65-F5344CB8AC3E}">
        <p14:creationId xmlns:p14="http://schemas.microsoft.com/office/powerpoint/2010/main" val="189613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7E23-1F29-44DF-A5A3-93AA528ECC81}"/>
              </a:ext>
            </a:extLst>
          </p:cNvPr>
          <p:cNvSpPr>
            <a:spLocks noGrp="1"/>
          </p:cNvSpPr>
          <p:nvPr>
            <p:ph type="title" idx="4294967295"/>
          </p:nvPr>
        </p:nvSpPr>
        <p:spPr>
          <a:xfrm>
            <a:off x="4635590" y="0"/>
            <a:ext cx="7556389" cy="1050001"/>
          </a:xfrm>
        </p:spPr>
        <p:txBody>
          <a:bodyPr vert="horz" lIns="91440" tIns="45720" rIns="91440" bIns="45720" rtlCol="0" anchor="b">
            <a:noAutofit/>
          </a:bodyPr>
          <a:lstStyle/>
          <a:p>
            <a:r>
              <a:rPr lang="en-CA" sz="3600" dirty="0">
                <a:solidFill>
                  <a:srgbClr val="002060"/>
                </a:solidFill>
              </a:rPr>
              <a:t>Common Types of Evaluation </a:t>
            </a:r>
            <a:endParaRPr lang="en-US" sz="3600" dirty="0">
              <a:solidFill>
                <a:srgbClr val="002060"/>
              </a:solidFill>
            </a:endParaRPr>
          </a:p>
        </p:txBody>
      </p:sp>
      <p:pic>
        <p:nvPicPr>
          <p:cNvPr id="11" name="Picture 10" descr="Circle of young friends">
            <a:extLst>
              <a:ext uri="{FF2B5EF4-FFF2-40B4-BE49-F238E27FC236}">
                <a16:creationId xmlns:a16="http://schemas.microsoft.com/office/drawing/2014/main" id="{3AB82E32-3C78-4ABE-AEAB-CD3089EA0C37}"/>
              </a:ext>
            </a:extLst>
          </p:cNvPr>
          <p:cNvPicPr>
            <a:picLocks noChangeAspect="1"/>
          </p:cNvPicPr>
          <p:nvPr/>
        </p:nvPicPr>
        <p:blipFill rotWithShape="1">
          <a:blip r:embed="rId3">
            <a:extLst>
              <a:ext uri="{28A0092B-C50C-407E-A947-70E740481C1C}">
                <a14:useLocalDpi xmlns:a14="http://schemas.microsoft.com/office/drawing/2010/main" val="0"/>
              </a:ext>
            </a:extLst>
          </a:blip>
          <a:srcRect l="13944" r="40936" b="-1"/>
          <a:stretch/>
        </p:blipFill>
        <p:spPr>
          <a:xfrm>
            <a:off x="20" y="10"/>
            <a:ext cx="4635571" cy="6857990"/>
          </a:xfrm>
          <a:prstGeom prst="rect">
            <a:avLst/>
          </a:prstGeom>
          <a:effectLst/>
        </p:spPr>
      </p:pic>
      <p:pic>
        <p:nvPicPr>
          <p:cNvPr id="17" name="Picture 16">
            <a:extLst>
              <a:ext uri="{FF2B5EF4-FFF2-40B4-BE49-F238E27FC236}">
                <a16:creationId xmlns:a16="http://schemas.microsoft.com/office/drawing/2014/main" id="{4AEA2105-D53F-47DD-A281-D4E60813016E}"/>
              </a:ext>
            </a:extLst>
          </p:cNvPr>
          <p:cNvPicPr>
            <a:picLocks noChangeAspect="1"/>
          </p:cNvPicPr>
          <p:nvPr/>
        </p:nvPicPr>
        <p:blipFill>
          <a:blip r:embed="rId4"/>
          <a:stretch>
            <a:fillRect/>
          </a:stretch>
        </p:blipFill>
        <p:spPr>
          <a:xfrm>
            <a:off x="4845779" y="1125513"/>
            <a:ext cx="7056799" cy="5289804"/>
          </a:xfrm>
          <a:prstGeom prst="rect">
            <a:avLst/>
          </a:prstGeom>
        </p:spPr>
      </p:pic>
      <p:sp>
        <p:nvSpPr>
          <p:cNvPr id="19" name="TextBox 18">
            <a:extLst>
              <a:ext uri="{FF2B5EF4-FFF2-40B4-BE49-F238E27FC236}">
                <a16:creationId xmlns:a16="http://schemas.microsoft.com/office/drawing/2014/main" id="{26D33B6D-1242-4F09-8C7C-2E7EE28768C2}"/>
              </a:ext>
            </a:extLst>
          </p:cNvPr>
          <p:cNvSpPr txBox="1"/>
          <p:nvPr/>
        </p:nvSpPr>
        <p:spPr>
          <a:xfrm>
            <a:off x="5080932" y="6321552"/>
            <a:ext cx="6586491" cy="338554"/>
          </a:xfrm>
          <a:prstGeom prst="rect">
            <a:avLst/>
          </a:prstGeom>
          <a:noFill/>
        </p:spPr>
        <p:txBody>
          <a:bodyPr wrap="square" rtlCol="0">
            <a:spAutoFit/>
          </a:bodyPr>
          <a:lstStyle/>
          <a:p>
            <a:r>
              <a:rPr lang="en-CA" sz="1600" dirty="0"/>
              <a:t>Source: Gopal, S &amp; </a:t>
            </a:r>
            <a:r>
              <a:rPr lang="en-CA" sz="1600" dirty="0" err="1"/>
              <a:t>Preskill</a:t>
            </a:r>
            <a:r>
              <a:rPr lang="en-CA" sz="1600" dirty="0"/>
              <a:t>, H. </a:t>
            </a:r>
            <a:endParaRPr lang="en-US" sz="1600" dirty="0"/>
          </a:p>
        </p:txBody>
      </p:sp>
    </p:spTree>
    <p:extLst>
      <p:ext uri="{BB962C8B-B14F-4D97-AF65-F5344CB8AC3E}">
        <p14:creationId xmlns:p14="http://schemas.microsoft.com/office/powerpoint/2010/main" val="223964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2">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0126AC-E764-46B7-9C91-7B7B564C328B}"/>
              </a:ext>
            </a:extLst>
          </p:cNvPr>
          <p:cNvSpPr>
            <a:spLocks noGrp="1"/>
          </p:cNvSpPr>
          <p:nvPr>
            <p:ph type="title"/>
          </p:nvPr>
        </p:nvSpPr>
        <p:spPr>
          <a:xfrm>
            <a:off x="641667" y="5257630"/>
            <a:ext cx="10908667" cy="1021405"/>
          </a:xfrm>
        </p:spPr>
        <p:txBody>
          <a:bodyPr vert="horz" lIns="91440" tIns="45720" rIns="91440" bIns="45720" rtlCol="0" anchor="ctr">
            <a:normAutofit/>
          </a:bodyPr>
          <a:lstStyle/>
          <a:p>
            <a:pPr algn="ctr"/>
            <a:r>
              <a:rPr lang="en-US" sz="3300" dirty="0"/>
              <a:t>Core standards provide a framework for practicing evaluation.  </a:t>
            </a:r>
          </a:p>
        </p:txBody>
      </p:sp>
      <p:sp>
        <p:nvSpPr>
          <p:cNvPr id="26" name="Rectangle 16">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a:extLst>
              <a:ext uri="{FF2B5EF4-FFF2-40B4-BE49-F238E27FC236}">
                <a16:creationId xmlns:a16="http://schemas.microsoft.com/office/drawing/2014/main" id="{5FF97813-90FC-4748-994F-F47579583056}"/>
              </a:ext>
            </a:extLst>
          </p:cNvPr>
          <p:cNvGraphicFramePr/>
          <p:nvPr>
            <p:extLst>
              <p:ext uri="{D42A27DB-BD31-4B8C-83A1-F6EECF244321}">
                <p14:modId xmlns:p14="http://schemas.microsoft.com/office/powerpoint/2010/main" val="3564683947"/>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09310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Frame">
  <a:themeElements>
    <a:clrScheme name="Custom 1">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4B938A"/>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DividendVTI">
  <a:themeElements>
    <a:clrScheme name="AnalogousFromLightSeedRightStep">
      <a:dk1>
        <a:srgbClr val="000000"/>
      </a:dk1>
      <a:lt1>
        <a:srgbClr val="FFFFFF"/>
      </a:lt1>
      <a:dk2>
        <a:srgbClr val="412440"/>
      </a:dk2>
      <a:lt2>
        <a:srgbClr val="E3E8E2"/>
      </a:lt2>
      <a:accent1>
        <a:srgbClr val="D56EEE"/>
      </a:accent1>
      <a:accent2>
        <a:srgbClr val="EB4EC8"/>
      </a:accent2>
      <a:accent3>
        <a:srgbClr val="EE6E9C"/>
      </a:accent3>
      <a:accent4>
        <a:srgbClr val="EB564E"/>
      </a:accent4>
      <a:accent5>
        <a:srgbClr val="E98E3C"/>
      </a:accent5>
      <a:accent6>
        <a:srgbClr val="B2A53B"/>
      </a:accent6>
      <a:hlink>
        <a:srgbClr val="628F57"/>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4.xml><?xml version="1.0" encoding="utf-8"?>
<a:theme xmlns:a="http://schemas.openxmlformats.org/drawingml/2006/main" name="1_Frame">
  <a:themeElements>
    <a:clrScheme name="Custom 1">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4B938A"/>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OffsetVTI">
  <a:themeElements>
    <a:clrScheme name="AnalogousFromLightSeed_2SEEDS">
      <a:dk1>
        <a:srgbClr val="000000"/>
      </a:dk1>
      <a:lt1>
        <a:srgbClr val="FFFFFF"/>
      </a:lt1>
      <a:dk2>
        <a:srgbClr val="242A41"/>
      </a:dk2>
      <a:lt2>
        <a:srgbClr val="E2E3E8"/>
      </a:lt2>
      <a:accent1>
        <a:srgbClr val="B6A03C"/>
      </a:accent1>
      <a:accent2>
        <a:srgbClr val="EA8847"/>
      </a:accent2>
      <a:accent3>
        <a:srgbClr val="93A94E"/>
      </a:accent3>
      <a:accent4>
        <a:srgbClr val="3BA9E9"/>
      </a:accent4>
      <a:accent5>
        <a:srgbClr val="6E89EE"/>
      </a:accent5>
      <a:accent6>
        <a:srgbClr val="6E4EEB"/>
      </a:accent6>
      <a:hlink>
        <a:srgbClr val="6976AE"/>
      </a:hlink>
      <a:folHlink>
        <a:srgbClr val="7F7F7F"/>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4A1A1495DED147BA0A562D7C8B0200" ma:contentTypeVersion="12" ma:contentTypeDescription="Create a new document." ma:contentTypeScope="" ma:versionID="334cb3deb288d13cbffb6135787c61cb">
  <xsd:schema xmlns:xsd="http://www.w3.org/2001/XMLSchema" xmlns:xs="http://www.w3.org/2001/XMLSchema" xmlns:p="http://schemas.microsoft.com/office/2006/metadata/properties" xmlns:ns2="b8d375cc-77e0-442f-94aa-97fceb03af4f" xmlns:ns3="19a617dd-2d0e-412d-ad13-0d0640b68fd1" targetNamespace="http://schemas.microsoft.com/office/2006/metadata/properties" ma:root="true" ma:fieldsID="7135a18a0de76028f00297ad2f371826" ns2:_="" ns3:_="">
    <xsd:import namespace="b8d375cc-77e0-442f-94aa-97fceb03af4f"/>
    <xsd:import namespace="19a617dd-2d0e-412d-ad13-0d0640b68f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d375cc-77e0-442f-94aa-97fceb03a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a617dd-2d0e-412d-ad13-0d0640b68f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FBE199-8BD0-415B-83CC-B7169C2EBBC0}">
  <ds:schemaRefs>
    <ds:schemaRef ds:uri="http://schemas.microsoft.com/sharepoint/v3/contenttype/forms"/>
  </ds:schemaRefs>
</ds:datastoreItem>
</file>

<file path=customXml/itemProps2.xml><?xml version="1.0" encoding="utf-8"?>
<ds:datastoreItem xmlns:ds="http://schemas.openxmlformats.org/officeDocument/2006/customXml" ds:itemID="{9D6976ED-9F8D-4A3A-9829-BB8545E30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d375cc-77e0-442f-94aa-97fceb03af4f"/>
    <ds:schemaRef ds:uri="19a617dd-2d0e-412d-ad13-0d0640b68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DCAC58-05F2-40BF-BC2A-CBE956AC523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304</TotalTime>
  <Words>3394</Words>
  <Application>Microsoft Office PowerPoint</Application>
  <PresentationFormat>Widescreen</PresentationFormat>
  <Paragraphs>466</Paragraphs>
  <Slides>28</Slides>
  <Notes>21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Microsoft JhengHei</vt:lpstr>
      <vt:lpstr>Arial</vt:lpstr>
      <vt:lpstr>Calibri</vt:lpstr>
      <vt:lpstr>Calibri Light</vt:lpstr>
      <vt:lpstr>Corbel</vt:lpstr>
      <vt:lpstr>Dante</vt:lpstr>
      <vt:lpstr>Dante (Headings)2</vt:lpstr>
      <vt:lpstr>Franklin Gothic Book</vt:lpstr>
      <vt:lpstr>Franklin Gothic Demi</vt:lpstr>
      <vt:lpstr>Wingdings</vt:lpstr>
      <vt:lpstr>Wingdings 2</vt:lpstr>
      <vt:lpstr>Office Theme</vt:lpstr>
      <vt:lpstr>Frame</vt:lpstr>
      <vt:lpstr>DividendVTI</vt:lpstr>
      <vt:lpstr>1_Frame</vt:lpstr>
      <vt:lpstr>OffsetVTI</vt:lpstr>
      <vt:lpstr>Welcome  Fundamentals in Practical Leadership for New &amp; Emerging Leaders</vt:lpstr>
      <vt:lpstr>PowerPoint Presentation</vt:lpstr>
      <vt:lpstr>PowerPoint Presentation</vt:lpstr>
      <vt:lpstr>PowerPoint Presentation</vt:lpstr>
      <vt:lpstr>PowerPoint Presentation</vt:lpstr>
      <vt:lpstr>What is Evaluation?</vt:lpstr>
      <vt:lpstr>Evaluation is used for: </vt:lpstr>
      <vt:lpstr>Common Types of Evaluation </vt:lpstr>
      <vt:lpstr>Core standards provide a framework for practicing evaluation.  </vt:lpstr>
      <vt:lpstr>PowerPoint Presentation</vt:lpstr>
      <vt:lpstr>Program evaluation</vt:lpstr>
      <vt:lpstr>1.  Background/Context</vt:lpstr>
      <vt:lpstr>  </vt:lpstr>
      <vt:lpstr>  </vt:lpstr>
      <vt:lpstr>PowerPoint Presentation</vt:lpstr>
      <vt:lpstr>PowerPoint Presentation</vt:lpstr>
      <vt:lpstr>PowerPoint Presentation</vt:lpstr>
      <vt:lpstr>Evaluation Matrix: Putting it all Together</vt:lpstr>
      <vt:lpstr>DO, STUDY, ACT</vt:lpstr>
      <vt:lpstr>Study:  Analyze and Synthesize</vt:lpstr>
      <vt:lpstr>Act – Recommend, Report, Communicate, Next Steps</vt:lpstr>
      <vt:lpstr>Resourcing Your Evaluation</vt:lpstr>
      <vt:lpstr>PowerPoint Presentation</vt:lpstr>
      <vt:lpstr>PowerPoint Presentation</vt:lpstr>
      <vt:lpstr>Tools, Resources and References</vt:lpstr>
      <vt:lpstr>General Resources and References</vt:lpstr>
      <vt:lpstr>Stakeholder Engagement - Practical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Fundamentals in Practical Leadership for New &amp; Emerging Leaders</dc:title>
  <dc:creator>Gerda Zonruiter</dc:creator>
  <cp:lastModifiedBy>Gerda Zonruiter</cp:lastModifiedBy>
  <cp:revision>1</cp:revision>
  <dcterms:created xsi:type="dcterms:W3CDTF">2020-11-28T06:01:00Z</dcterms:created>
  <dcterms:modified xsi:type="dcterms:W3CDTF">2020-11-29T16:17:03Z</dcterms:modified>
</cp:coreProperties>
</file>